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860" r:id="rId5"/>
    <p:sldId id="2859" r:id="rId6"/>
    <p:sldId id="2861" r:id="rId7"/>
    <p:sldId id="2862" r:id="rId8"/>
    <p:sldId id="2856" r:id="rId9"/>
    <p:sldId id="2863" r:id="rId10"/>
    <p:sldId id="2864" r:id="rId11"/>
    <p:sldId id="2853" r:id="rId12"/>
    <p:sldId id="2865" r:id="rId13"/>
    <p:sldId id="2867" r:id="rId14"/>
    <p:sldId id="2869" r:id="rId15"/>
    <p:sldId id="2873" r:id="rId16"/>
    <p:sldId id="2874" r:id="rId17"/>
    <p:sldId id="2876" r:id="rId18"/>
    <p:sldId id="28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E6B561-5FBC-EA94-378D-F6B15ABA659C}" name="Courtney McDonnell" initials="CM" userId="S::cmcdonnell@tampabay.org::4e0b8a39-dcd4-4617-9f3f-66235019f870" providerId="AD"/>
  <p188:author id="{F4FDB176-F406-5186-08DF-7958CE21CA6F}" name="Dave Sobush" initials="DS" userId="S::dsobush@tampabay.org::10e5f184-3689-49f6-894d-88d9c0407d7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232E"/>
    <a:srgbClr val="9BB8D3"/>
    <a:srgbClr val="002856"/>
    <a:srgbClr val="ECE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1780A0-AFD6-9C44-6D01-C54BA64DCF13}" v="8" dt="2022-07-14T12:54:21.888"/>
    <p1510:client id="{D4C0FD30-A400-4503-B04C-8CF4C80B2DFE}" v="2" dt="2022-07-15T11:41:49.9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-262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non Kalahar" userId="S::skalahar@tampabay.org::8caac5e6-b0b7-4111-9f03-3b5c842d6c80" providerId="AD" clId="Web-{771780A0-AFD6-9C44-6D01-C54BA64DCF13}"/>
    <pc:docChg chg="modSld">
      <pc:chgData name="Shannon Kalahar" userId="S::skalahar@tampabay.org::8caac5e6-b0b7-4111-9f03-3b5c842d6c80" providerId="AD" clId="Web-{771780A0-AFD6-9C44-6D01-C54BA64DCF13}" dt="2022-07-14T12:54:21.888" v="6" actId="14100"/>
      <pc:docMkLst>
        <pc:docMk/>
      </pc:docMkLst>
      <pc:sldChg chg="addSp delSp modSp delCm">
        <pc:chgData name="Shannon Kalahar" userId="S::skalahar@tampabay.org::8caac5e6-b0b7-4111-9f03-3b5c842d6c80" providerId="AD" clId="Web-{771780A0-AFD6-9C44-6D01-C54BA64DCF13}" dt="2022-07-14T12:54:21.888" v="6" actId="14100"/>
        <pc:sldMkLst>
          <pc:docMk/>
          <pc:sldMk cId="1120042438" sldId="2864"/>
        </pc:sldMkLst>
        <pc:picChg chg="add mod ord">
          <ac:chgData name="Shannon Kalahar" userId="S::skalahar@tampabay.org::8caac5e6-b0b7-4111-9f03-3b5c842d6c80" providerId="AD" clId="Web-{771780A0-AFD6-9C44-6D01-C54BA64DCF13}" dt="2022-07-14T12:54:21.888" v="6" actId="14100"/>
          <ac:picMkLst>
            <pc:docMk/>
            <pc:sldMk cId="1120042438" sldId="2864"/>
            <ac:picMk id="3" creationId="{9A10EC62-5801-FA8A-87AC-23039F6A72E1}"/>
          </ac:picMkLst>
        </pc:picChg>
        <pc:picChg chg="del">
          <ac:chgData name="Shannon Kalahar" userId="S::skalahar@tampabay.org::8caac5e6-b0b7-4111-9f03-3b5c842d6c80" providerId="AD" clId="Web-{771780A0-AFD6-9C44-6D01-C54BA64DCF13}" dt="2022-07-14T12:53:41.872" v="0"/>
          <ac:picMkLst>
            <pc:docMk/>
            <pc:sldMk cId="1120042438" sldId="2864"/>
            <ac:picMk id="4" creationId="{F8148CC7-C444-C919-9DA8-C87DCC8233A7}"/>
          </ac:picMkLst>
        </pc:picChg>
      </pc:sldChg>
    </pc:docChg>
  </pc:docChgLst>
  <pc:docChgLst>
    <pc:chgData name="Shannon Kalahar" userId="8caac5e6-b0b7-4111-9f03-3b5c842d6c80" providerId="ADAL" clId="{D4C0FD30-A400-4503-B04C-8CF4C80B2DFE}"/>
    <pc:docChg chg="addSld modSld">
      <pc:chgData name="Shannon Kalahar" userId="8caac5e6-b0b7-4111-9f03-3b5c842d6c80" providerId="ADAL" clId="{D4C0FD30-A400-4503-B04C-8CF4C80B2DFE}" dt="2022-07-15T11:42:01.788" v="4"/>
      <pc:docMkLst>
        <pc:docMk/>
      </pc:docMkLst>
      <pc:sldChg chg="addSp modSp new mod modNotesTx">
        <pc:chgData name="Shannon Kalahar" userId="8caac5e6-b0b7-4111-9f03-3b5c842d6c80" providerId="ADAL" clId="{D4C0FD30-A400-4503-B04C-8CF4C80B2DFE}" dt="2022-07-15T11:42:01.788" v="4"/>
        <pc:sldMkLst>
          <pc:docMk/>
          <pc:sldMk cId="3796315363" sldId="2876"/>
        </pc:sldMkLst>
        <pc:picChg chg="add mod">
          <ac:chgData name="Shannon Kalahar" userId="8caac5e6-b0b7-4111-9f03-3b5c842d6c80" providerId="ADAL" clId="{D4C0FD30-A400-4503-B04C-8CF4C80B2DFE}" dt="2022-07-15T11:41:47.076" v="2" actId="27614"/>
          <ac:picMkLst>
            <pc:docMk/>
            <pc:sldMk cId="3796315363" sldId="2876"/>
            <ac:picMk id="4" creationId="{73FD3812-BC75-E543-383A-E9A05196324D}"/>
          </ac:picMkLst>
        </pc:picChg>
        <pc:picChg chg="add mod">
          <ac:chgData name="Shannon Kalahar" userId="8caac5e6-b0b7-4111-9f03-3b5c842d6c80" providerId="ADAL" clId="{D4C0FD30-A400-4503-B04C-8CF4C80B2DFE}" dt="2022-07-15T11:41:49.913" v="3"/>
          <ac:picMkLst>
            <pc:docMk/>
            <pc:sldMk cId="3796315363" sldId="2876"/>
            <ac:picMk id="5" creationId="{3226854A-AC78-1957-EE41-5224290E2359}"/>
          </ac:picMkLst>
        </pc:picChg>
      </pc:sldChg>
    </pc:docChg>
  </pc:docChgLst>
  <pc:docChgLst>
    <pc:chgData name="Courtney McDonnell" userId="S::cmcdonnell@tampabay.org::4e0b8a39-dcd4-4617-9f3f-66235019f870" providerId="AD" clId="Web-{51E5E5F3-44AD-B14D-A97D-F8892C2FC457}"/>
    <pc:docChg chg="mod modSld">
      <pc:chgData name="Courtney McDonnell" userId="S::cmcdonnell@tampabay.org::4e0b8a39-dcd4-4617-9f3f-66235019f870" providerId="AD" clId="Web-{51E5E5F3-44AD-B14D-A97D-F8892C2FC457}" dt="2022-07-13T18:12:18.740" v="6"/>
      <pc:docMkLst>
        <pc:docMk/>
      </pc:docMkLst>
      <pc:sldChg chg="addCm">
        <pc:chgData name="Courtney McDonnell" userId="S::cmcdonnell@tampabay.org::4e0b8a39-dcd4-4617-9f3f-66235019f870" providerId="AD" clId="Web-{51E5E5F3-44AD-B14D-A97D-F8892C2FC457}" dt="2022-07-13T18:11:05.641" v="1"/>
        <pc:sldMkLst>
          <pc:docMk/>
          <pc:sldMk cId="1120042438" sldId="2864"/>
        </pc:sldMkLst>
      </pc:sldChg>
      <pc:sldChg chg="addSp delSp">
        <pc:chgData name="Courtney McDonnell" userId="S::cmcdonnell@tampabay.org::4e0b8a39-dcd4-4617-9f3f-66235019f870" providerId="AD" clId="Web-{51E5E5F3-44AD-B14D-A97D-F8892C2FC457}" dt="2022-07-13T18:12:18.740" v="6"/>
        <pc:sldMkLst>
          <pc:docMk/>
          <pc:sldMk cId="4248387737" sldId="2867"/>
        </pc:sldMkLst>
        <pc:picChg chg="add del">
          <ac:chgData name="Courtney McDonnell" userId="S::cmcdonnell@tampabay.org::4e0b8a39-dcd4-4617-9f3f-66235019f870" providerId="AD" clId="Web-{51E5E5F3-44AD-B14D-A97D-F8892C2FC457}" dt="2022-07-13T18:12:18.740" v="6"/>
          <ac:picMkLst>
            <pc:docMk/>
            <pc:sldMk cId="4248387737" sldId="2867"/>
            <ac:picMk id="4" creationId="{42ED5BCB-B518-BFBD-81B5-0F62F8D3F65B}"/>
          </ac:picMkLst>
        </pc:picChg>
      </pc:sldChg>
      <pc:sldChg chg="delSp">
        <pc:chgData name="Courtney McDonnell" userId="S::cmcdonnell@tampabay.org::4e0b8a39-dcd4-4617-9f3f-66235019f870" providerId="AD" clId="Web-{51E5E5F3-44AD-B14D-A97D-F8892C2FC457}" dt="2022-07-13T18:11:43.003" v="2"/>
        <pc:sldMkLst>
          <pc:docMk/>
          <pc:sldMk cId="3248099290" sldId="2869"/>
        </pc:sldMkLst>
        <pc:spChg chg="del">
          <ac:chgData name="Courtney McDonnell" userId="S::cmcdonnell@tampabay.org::4e0b8a39-dcd4-4617-9f3f-66235019f870" providerId="AD" clId="Web-{51E5E5F3-44AD-B14D-A97D-F8892C2FC457}" dt="2022-07-13T18:11:43.003" v="2"/>
          <ac:spMkLst>
            <pc:docMk/>
            <pc:sldMk cId="3248099290" sldId="2869"/>
            <ac:spMk id="2" creationId="{EFB56939-321D-6E70-3615-19E062F50CD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CC2EA-D4FA-4A4F-9EB7-B7C474C4E9E5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0D1BF-A82E-4528-898A-D22F7F3EE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42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0D1BF-A82E-4528-898A-D22F7F3EE7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21d4422e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21d4422e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Talking points: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You can be successful setting out a specific list of projects and promoting where every dollar will be spent but you can also be successful setting out priorities and a vision without as much detail.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Safety, better transit, more job access, </a:t>
            </a:r>
            <a:r>
              <a:rPr lang="en-US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ect</a:t>
            </a: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our case, too much detail had not worked for us.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Communities that do not have robust transit (in our case, our transit spending is the same as Macon GA) you need to set out a vision and not get stuck on specifics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Fundraise from the business community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Talking Points: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Grassroots fundraising is not the same for issue campaigns as it is for candidates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 not waste time on small dollar donations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You are asking residents to pay more in taxes – that is their contribution!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Focus on the business community – big employers, transportation companies, healthcare partners – to raise funds for a campaign.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Start at an appropriate time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Talking Points: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Voters are not paying attention too early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Community engagement by the agency happens as the plan comes into focus but an advocacy effort does not need to be a year long. Focus on the August through November for a general election ballot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Starting too early invites opposition and allows time to get organized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 not engage your opposition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Talking Points: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 plan is not a valid argument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 not debate or lend credibility to those who argue doing nothing or kicking the can down the road is a valid solution 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0D1BF-A82E-4528-898A-D22F7F3EE7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7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C655-0C0A-4749-AE89-7614EA7DF698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0DBA-AAAB-4D2F-959D-79687C27B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99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C655-0C0A-4749-AE89-7614EA7DF698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0DBA-AAAB-4D2F-959D-79687C27B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C655-0C0A-4749-AE89-7614EA7DF698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0DBA-AAAB-4D2F-959D-79687C27B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88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4CD73-E3F3-4D44-B824-5FA418776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3405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C655-0C0A-4749-AE89-7614EA7DF698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0DBA-AAAB-4D2F-959D-79687C27B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88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C655-0C0A-4749-AE89-7614EA7DF698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0DBA-AAAB-4D2F-959D-79687C27B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0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C655-0C0A-4749-AE89-7614EA7DF698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0DBA-AAAB-4D2F-959D-79687C27B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7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C655-0C0A-4749-AE89-7614EA7DF698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0DBA-AAAB-4D2F-959D-79687C27B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1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C655-0C0A-4749-AE89-7614EA7DF698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0DBA-AAAB-4D2F-959D-79687C27B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4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C655-0C0A-4749-AE89-7614EA7DF698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0DBA-AAAB-4D2F-959D-79687C27B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0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C655-0C0A-4749-AE89-7614EA7DF698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0DBA-AAAB-4D2F-959D-79687C27B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1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C655-0C0A-4749-AE89-7614EA7DF698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0DBA-AAAB-4D2F-959D-79687C27B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7C655-0C0A-4749-AE89-7614EA7DF698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10DBA-AAAB-4D2F-959D-79687C27B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8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8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ebsite&#10;&#10;Description automatically generated">
            <a:extLst>
              <a:ext uri="{FF2B5EF4-FFF2-40B4-BE49-F238E27FC236}">
                <a16:creationId xmlns:a16="http://schemas.microsoft.com/office/drawing/2014/main" id="{78217E34-7180-4641-57FF-59568AF5C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F7C1388-2EE9-660A-00C8-4AC5C762DF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63" t="84341"/>
          <a:stretch/>
        </p:blipFill>
        <p:spPr>
          <a:xfrm>
            <a:off x="8980967" y="5784112"/>
            <a:ext cx="3211033" cy="107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56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56939-321D-6E70-3615-19E062F50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p&#10;&#10;Description automatically generated with low confidence">
            <a:extLst>
              <a:ext uri="{FF2B5EF4-FFF2-40B4-BE49-F238E27FC236}">
                <a16:creationId xmlns:a16="http://schemas.microsoft.com/office/drawing/2014/main" id="{42ED5BCB-B518-BFBD-81B5-0F62F8D3F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87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985D7020-41BB-7D48-A638-85800C437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Google Shape;105;p19">
            <a:extLst>
              <a:ext uri="{FF2B5EF4-FFF2-40B4-BE49-F238E27FC236}">
                <a16:creationId xmlns:a16="http://schemas.microsoft.com/office/drawing/2014/main" id="{29022F9E-25EA-D046-88A1-25FBC60C1466}"/>
              </a:ext>
            </a:extLst>
          </p:cNvPr>
          <p:cNvSpPr txBox="1"/>
          <p:nvPr/>
        </p:nvSpPr>
        <p:spPr>
          <a:xfrm>
            <a:off x="2371990" y="6492875"/>
            <a:ext cx="10011600" cy="2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933" i="1"/>
              <a:t>Sources: Bicycling and Walking in the United States Benchmarking report, 2018, Minneapolis City Budget, National Transit Database</a:t>
            </a:r>
            <a:endParaRPr sz="933" i="1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0FCE982-4756-AE27-1376-5E57ACF3D5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63" t="80671"/>
          <a:stretch/>
        </p:blipFill>
        <p:spPr>
          <a:xfrm>
            <a:off x="8980967" y="5532436"/>
            <a:ext cx="3211033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99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56939-321D-6E70-3615-19E062F50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13F88AD0-465A-208C-8E1E-16CB22D38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62EE90B-72E8-6950-1B69-045913EA5F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63" t="80671"/>
          <a:stretch/>
        </p:blipFill>
        <p:spPr>
          <a:xfrm>
            <a:off x="8980967" y="5532436"/>
            <a:ext cx="3211033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95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56939-321D-6E70-3615-19E062F50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EAE651FF-53FA-86FC-1586-2F54F3E8A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636A9CF-CCEA-37B5-ECCC-8FA202359B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63" t="80671"/>
          <a:stretch/>
        </p:blipFill>
        <p:spPr>
          <a:xfrm>
            <a:off x="8980967" y="5532436"/>
            <a:ext cx="3211033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80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D94B6-8157-E226-DA1E-4493FF9EC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3FD3812-BC75-E543-383A-E9A051963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226854A-AC78-1957-EE41-5224290E23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63" t="80671"/>
          <a:stretch/>
        </p:blipFill>
        <p:spPr>
          <a:xfrm>
            <a:off x="8980967" y="5532436"/>
            <a:ext cx="3211033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15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56939-321D-6E70-3615-19E062F50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16D5611-2B5E-7397-4C4F-A63934B9F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oogle Shape;156;p25" descr="A close up of a sign&#10;&#10;Description automatically generated">
            <a:extLst>
              <a:ext uri="{FF2B5EF4-FFF2-40B4-BE49-F238E27FC236}">
                <a16:creationId xmlns:a16="http://schemas.microsoft.com/office/drawing/2014/main" id="{5D037D4F-735A-1CFF-F9AC-8385A859C32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578" y="5808352"/>
            <a:ext cx="2208147" cy="6845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62372C-1666-9E88-026A-2E980C7B8869}"/>
              </a:ext>
            </a:extLst>
          </p:cNvPr>
          <p:cNvSpPr txBox="1"/>
          <p:nvPr/>
        </p:nvSpPr>
        <p:spPr>
          <a:xfrm>
            <a:off x="2989303" y="5569545"/>
            <a:ext cx="48960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b="1">
              <a:solidFill>
                <a:srgbClr val="003975"/>
              </a:solidFill>
              <a:latin typeface="Avenir"/>
              <a:ea typeface="Avenir"/>
              <a:cs typeface="Avenir"/>
              <a:sym typeface="Avenir"/>
            </a:endParaRPr>
          </a:p>
          <a:p>
            <a:r>
              <a:rPr lang="en-US" sz="1800" b="1">
                <a:solidFill>
                  <a:srgbClr val="003975"/>
                </a:solidFill>
                <a:latin typeface="Avenir"/>
                <a:ea typeface="Avenir"/>
                <a:cs typeface="Avenir"/>
                <a:sym typeface="Avenir"/>
              </a:rPr>
              <a:t>Facebook.com/All for Transportation</a:t>
            </a:r>
          </a:p>
          <a:p>
            <a:r>
              <a:rPr lang="en-US" sz="1800" b="1">
                <a:solidFill>
                  <a:srgbClr val="003975"/>
                </a:solidFill>
                <a:latin typeface="Avenir"/>
                <a:ea typeface="Avenir"/>
                <a:cs typeface="Avenir"/>
                <a:sym typeface="Avenir"/>
              </a:rPr>
              <a:t>Twitter: @allfortransport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877E67-D2AC-769C-1FD5-3EF9BCE59725}"/>
              </a:ext>
            </a:extLst>
          </p:cNvPr>
          <p:cNvSpPr/>
          <p:nvPr/>
        </p:nvSpPr>
        <p:spPr>
          <a:xfrm>
            <a:off x="9390183" y="5099729"/>
            <a:ext cx="2352782" cy="636998"/>
          </a:xfrm>
          <a:prstGeom prst="rect">
            <a:avLst/>
          </a:prstGeom>
          <a:solidFill>
            <a:srgbClr val="7A232E"/>
          </a:solidFill>
          <a:ln>
            <a:solidFill>
              <a:srgbClr val="7A2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F6D67F-1839-FA23-A4CA-3B710F8C2E6D}"/>
              </a:ext>
            </a:extLst>
          </p:cNvPr>
          <p:cNvSpPr txBox="1"/>
          <p:nvPr/>
        </p:nvSpPr>
        <p:spPr>
          <a:xfrm>
            <a:off x="7517718" y="5239016"/>
            <a:ext cx="60977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bg1">
                    <a:lumMod val="9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TAMPABAY.ORG</a:t>
            </a:r>
            <a:endParaRPr lang="en-US" sz="1800" b="1">
              <a:solidFill>
                <a:schemeClr val="bg1">
                  <a:lumMod val="95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4173279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F89954D-1091-6103-A187-7F9D31E9F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0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7A3D92F8-B810-46E2-6241-6344A5C72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"/>
            <a:ext cx="12192000" cy="685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98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354C3E57-6DEB-6F2C-10A2-4E6A9B586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97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CCAA119C-3609-230D-7AB7-3D465A8AD9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01"/>
          <a:stretch/>
        </p:blipFill>
        <p:spPr>
          <a:xfrm>
            <a:off x="986167" y="5910795"/>
            <a:ext cx="9964481" cy="9472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7049E7-2687-1433-F537-83AFD503F366}"/>
              </a:ext>
            </a:extLst>
          </p:cNvPr>
          <p:cNvSpPr/>
          <p:nvPr/>
        </p:nvSpPr>
        <p:spPr>
          <a:xfrm>
            <a:off x="1775637" y="5699049"/>
            <a:ext cx="1967023" cy="366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EC1D845-247F-303D-815E-D53DCDAC4C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t="10168" r="6208" b="12079"/>
          <a:stretch/>
        </p:blipFill>
        <p:spPr>
          <a:xfrm>
            <a:off x="451186" y="366762"/>
            <a:ext cx="11034445" cy="53322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1454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56939-321D-6E70-3615-19E062F50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AF034CB6-89F0-B684-6EDC-AA94FE3003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4"/>
          <a:stretch/>
        </p:blipFill>
        <p:spPr>
          <a:xfrm>
            <a:off x="0" y="2392326"/>
            <a:ext cx="12192000" cy="4465674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0A0ACFBF-331F-D91D-4FD9-23635215FE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32195" r="4178" b="21139"/>
          <a:stretch/>
        </p:blipFill>
        <p:spPr>
          <a:xfrm>
            <a:off x="509476" y="638066"/>
            <a:ext cx="11173047" cy="3200400"/>
          </a:xfrm>
          <a:prstGeom prst="rect">
            <a:avLst/>
          </a:prstGeom>
        </p:spPr>
      </p:pic>
      <p:pic>
        <p:nvPicPr>
          <p:cNvPr id="16" name="Picture 15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7348FEBA-8DF2-0A9A-9A7D-DDED561F11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79"/>
          <a:stretch/>
        </p:blipFill>
        <p:spPr>
          <a:xfrm>
            <a:off x="0" y="4136064"/>
            <a:ext cx="12192000" cy="162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73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A10EC62-5801-FA8A-87AC-23039F6A7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55" y="-88352"/>
            <a:ext cx="12215648" cy="69296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B56939-321D-6E70-3615-19E062F50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BE1A1FE-DFD7-56CA-2019-23706893D3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63" t="80671"/>
          <a:stretch/>
        </p:blipFill>
        <p:spPr>
          <a:xfrm>
            <a:off x="8980967" y="5532436"/>
            <a:ext cx="3211033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42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821" y="472774"/>
            <a:ext cx="11016358" cy="5912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8684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56939-321D-6E70-3615-19E062F50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4D150D8-05D3-770A-19CE-43CA95B1C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oogle Shape;80;p16">
            <a:extLst>
              <a:ext uri="{FF2B5EF4-FFF2-40B4-BE49-F238E27FC236}">
                <a16:creationId xmlns:a16="http://schemas.microsoft.com/office/drawing/2014/main" id="{507D4789-BF93-5E9E-95DA-328F9F0FE84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477" t="9600" r="9721" b="22757"/>
          <a:stretch/>
        </p:blipFill>
        <p:spPr>
          <a:xfrm>
            <a:off x="6836734" y="1960120"/>
            <a:ext cx="4659719" cy="3949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B88FB683-6409-7736-1559-15C32A6782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63" t="80671"/>
          <a:stretch/>
        </p:blipFill>
        <p:spPr>
          <a:xfrm>
            <a:off x="207334" y="5532436"/>
            <a:ext cx="321103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9151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3411355605A54488B010C1506DF91C" ma:contentTypeVersion="16" ma:contentTypeDescription="Create a new document." ma:contentTypeScope="" ma:versionID="8f9701741e5ca8f76e33d01848742fc5">
  <xsd:schema xmlns:xsd="http://www.w3.org/2001/XMLSchema" xmlns:xs="http://www.w3.org/2001/XMLSchema" xmlns:p="http://schemas.microsoft.com/office/2006/metadata/properties" xmlns:ns2="45e2380a-d499-48b5-a3ff-2dbb77249953" xmlns:ns3="893db489-125e-410c-b468-46585179d587" targetNamespace="http://schemas.microsoft.com/office/2006/metadata/properties" ma:root="true" ma:fieldsID="b6b06fd5743a2371b3f6fbc3002e61a5" ns2:_="" ns3:_="">
    <xsd:import namespace="45e2380a-d499-48b5-a3ff-2dbb77249953"/>
    <xsd:import namespace="893db489-125e-410c-b468-46585179d5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2380a-d499-48b5-a3ff-2dbb772499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a86368e-658f-40be-943c-93d0a06fdc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3db489-125e-410c-b468-46585179d58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caed7ec-f8d4-4231-a7f5-c41a4fd7a6aa}" ma:internalName="TaxCatchAll" ma:showField="CatchAllData" ma:web="893db489-125e-410c-b468-46585179d5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e2380a-d499-48b5-a3ff-2dbb77249953">
      <Terms xmlns="http://schemas.microsoft.com/office/infopath/2007/PartnerControls"/>
    </lcf76f155ced4ddcb4097134ff3c332f>
    <TaxCatchAll xmlns="893db489-125e-410c-b468-46585179d587" xsi:nil="true"/>
  </documentManagement>
</p:properties>
</file>

<file path=customXml/itemProps1.xml><?xml version="1.0" encoding="utf-8"?>
<ds:datastoreItem xmlns:ds="http://schemas.openxmlformats.org/officeDocument/2006/customXml" ds:itemID="{B074CC98-D48B-4480-8D87-3F160F7B6AF8}">
  <ds:schemaRefs>
    <ds:schemaRef ds:uri="45e2380a-d499-48b5-a3ff-2dbb77249953"/>
    <ds:schemaRef ds:uri="893db489-125e-410c-b468-46585179d58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C00D982-A124-4BC1-BDF2-26606E3DB1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A85472-1781-4804-AA4E-753CA15A85AE}">
  <ds:schemaRefs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45e2380a-d499-48b5-a3ff-2dbb77249953"/>
    <ds:schemaRef ds:uri="http://schemas.microsoft.com/office/2006/documentManagement/types"/>
    <ds:schemaRef ds:uri="http://purl.org/dc/terms/"/>
    <ds:schemaRef ds:uri="http://schemas.microsoft.com/office/infopath/2007/PartnerControls"/>
    <ds:schemaRef ds:uri="893db489-125e-410c-b468-46585179d58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Microsoft Office PowerPoint</Application>
  <PresentationFormat>Widescreen</PresentationFormat>
  <Paragraphs>29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Avenir</vt:lpstr>
      <vt:lpstr>Calibri</vt:lpstr>
      <vt:lpstr>Calibri Light</vt:lpstr>
      <vt:lpstr>Courier New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 McDonnell</dc:creator>
  <cp:lastModifiedBy>Shannon Kalahar</cp:lastModifiedBy>
  <cp:revision>1</cp:revision>
  <dcterms:created xsi:type="dcterms:W3CDTF">2021-04-21T20:24:25Z</dcterms:created>
  <dcterms:modified xsi:type="dcterms:W3CDTF">2022-07-15T11:42:11Z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0x010100EE3411355605A54488B010C1506DF91C</vt:lpwstr>
  </property>
  <property fmtid="{D5CDD505-2E9C-101B-9397-08002B2CF9AE}" pid="3" name="MediaServiceImageTags">
    <vt:lpwstr/>
  </property>
</Properties>
</file>