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theme/theme5.xml" ContentType="application/vnd.openxmlformats-officedocument.theme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6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heme/theme9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3.xml" ContentType="application/vnd.openxmlformats-officedocument.presentationml.notesSlid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charts/chart3.xml" ContentType="application/vnd.openxmlformats-officedocument.drawingml.chart+xml"/>
  <Override PartName="/ppt/charts/style3.xml" ContentType="application/vnd.ms-office.chartstyle+xml"/>
  <Override PartName="/ppt/charts/colors3.xml" ContentType="application/vnd.ms-office.chartcolorstyl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4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5.xml" ContentType="application/vnd.openxmlformats-officedocument.presentationml.notesSlide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notesSlides/notesSlide6.xml" ContentType="application/vnd.openxmlformats-officedocument.presentationml.notesSlide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48" r:id="rId4"/>
    <p:sldMasterId id="2147483675" r:id="rId5"/>
    <p:sldMasterId id="2147483707" r:id="rId6"/>
    <p:sldMasterId id="2147483719" r:id="rId7"/>
    <p:sldMasterId id="2147483732" r:id="rId8"/>
    <p:sldMasterId id="2147483748" r:id="rId9"/>
    <p:sldMasterId id="2147483763" r:id="rId10"/>
  </p:sldMasterIdLst>
  <p:notesMasterIdLst>
    <p:notesMasterId r:id="rId27"/>
  </p:notesMasterIdLst>
  <p:handoutMasterIdLst>
    <p:handoutMasterId r:id="rId28"/>
  </p:handoutMasterIdLst>
  <p:sldIdLst>
    <p:sldId id="274" r:id="rId11"/>
    <p:sldId id="1728" r:id="rId12"/>
    <p:sldId id="1731" r:id="rId13"/>
    <p:sldId id="1732" r:id="rId14"/>
    <p:sldId id="1725" r:id="rId15"/>
    <p:sldId id="1734" r:id="rId16"/>
    <p:sldId id="1718" r:id="rId17"/>
    <p:sldId id="272" r:id="rId18"/>
    <p:sldId id="852" r:id="rId19"/>
    <p:sldId id="559" r:id="rId20"/>
    <p:sldId id="580" r:id="rId21"/>
    <p:sldId id="585" r:id="rId22"/>
    <p:sldId id="568" r:id="rId23"/>
    <p:sldId id="1740" r:id="rId24"/>
    <p:sldId id="289" r:id="rId25"/>
    <p:sldId id="569" r:id="rId26"/>
  </p:sldIdLst>
  <p:sldSz cx="9144000" cy="5143500" type="screen16x9"/>
  <p:notesSz cx="7010400" cy="92964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324" autoAdjust="0"/>
    <p:restoredTop sz="92577" autoAdjust="0"/>
  </p:normalViewPr>
  <p:slideViewPr>
    <p:cSldViewPr snapToGrid="0" snapToObjects="1">
      <p:cViewPr varScale="1">
        <p:scale>
          <a:sx n="82" d="100"/>
          <a:sy n="82" d="100"/>
        </p:scale>
        <p:origin x="1026" y="84"/>
      </p:cViewPr>
      <p:guideLst>
        <p:guide orient="horz" pos="162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 snapToGrid="0" snapToObjects="1">
      <p:cViewPr varScale="1">
        <p:scale>
          <a:sx n="51" d="100"/>
          <a:sy n="51" d="100"/>
        </p:scale>
        <p:origin x="2946" y="66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5.xml"/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" Type="http://schemas.openxmlformats.org/officeDocument/2006/relationships/customXml" Target="../customXml/item3.xml"/><Relationship Id="rId21" Type="http://schemas.openxmlformats.org/officeDocument/2006/relationships/slide" Target="slides/slide1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2" Type="http://schemas.openxmlformats.org/officeDocument/2006/relationships/customXml" Target="../customXml/item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presProps" Target="pres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tableStyles" Target="tableStyles.xml"/><Relationship Id="rId5" Type="http://schemas.openxmlformats.org/officeDocument/2006/relationships/slideMaster" Target="slideMasters/slideMaster2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handoutMaster" Target="handoutMasters/handoutMaster1.xml"/><Relationship Id="rId10" Type="http://schemas.openxmlformats.org/officeDocument/2006/relationships/slideMaster" Target="slideMasters/slideMaster7.xml"/><Relationship Id="rId19" Type="http://schemas.openxmlformats.org/officeDocument/2006/relationships/slide" Target="slides/slide9.xml"/><Relationship Id="rId31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Master" Target="slideMasters/slideMaster6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notesMaster" Target="notesMasters/notesMaster1.xml"/><Relationship Id="rId30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https://apta.sharepoint.com/sites/GAA/Shared%20Documents/2021%20TRANSform%20Conference/Presentation%20Slides/Charts%20for%20TRANSform%20Slides%20(10.13.2021)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https://apta.sharepoint.com/sites/GAA/Shared%20Documents/2021%20TRANSform%20Conference/Presentation%20Slides/Charts%20for%20TRANSform%20Slides%20(10.13.2021)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_rels/chart3.xml.rels><?xml version="1.0" encoding="UTF-8" standalone="yes"?>
<Relationships xmlns="http://schemas.openxmlformats.org/package/2006/relationships"><Relationship Id="rId3" Type="http://schemas.openxmlformats.org/officeDocument/2006/relationships/oleObject" Target="file:///\\APTA1\home\Policy\Presentations\Industry%20Stats%20Slides\Data%20for%20Industry%20Stats%20Slides%20-%20Updated%20Sept%202018.xlsx" TargetMode="External"/><Relationship Id="rId2" Type="http://schemas.microsoft.com/office/2011/relationships/chartColorStyle" Target="colors3.xml"/><Relationship Id="rId1" Type="http://schemas.microsoft.com/office/2011/relationships/chartStyle" Target="style3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'IIJA vs FAST Authorization'!$G$1</c:f>
              <c:strCache>
                <c:ptCount val="1"/>
                <c:pt idx="0">
                  <c:v>Authorized Totals - Transit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7012-4A6F-A319-866615DC66F9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7012-4A6F-A319-866615DC66F9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7012-4A6F-A319-866615DC66F9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7012-4A6F-A319-866615DC66F9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7012-4A6F-A319-866615DC66F9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'IIJA vs FAST Authorization'!$B$2:$B$12</c:f>
              <c:numCache>
                <c:formatCode>General</c:formatCode>
                <c:ptCount val="11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</c:numCache>
            </c:numRef>
          </c:cat>
          <c:val>
            <c:numRef>
              <c:f>'IIJA vs FAST Authorization'!$G$2:$G$12</c:f>
              <c:numCache>
                <c:formatCode>_([$$-409]* #,##0.00_);_([$$-409]* \(#,##0.00\);_([$$-409]* "-"??_);_(@_)</c:formatCode>
                <c:ptCount val="11"/>
                <c:pt idx="0">
                  <c:v>11.796406942000001</c:v>
                </c:pt>
                <c:pt idx="1">
                  <c:v>12.182508346000001</c:v>
                </c:pt>
                <c:pt idx="2">
                  <c:v>12.18215571</c:v>
                </c:pt>
                <c:pt idx="3">
                  <c:v>12.388182333</c:v>
                </c:pt>
                <c:pt idx="4">
                  <c:v>12.599150764999999</c:v>
                </c:pt>
                <c:pt idx="5">
                  <c:v>12.599150764999999</c:v>
                </c:pt>
                <c:pt idx="6">
                  <c:v>20.754999999999999</c:v>
                </c:pt>
                <c:pt idx="7">
                  <c:v>21.033999999999999</c:v>
                </c:pt>
                <c:pt idx="8">
                  <c:v>21.39</c:v>
                </c:pt>
                <c:pt idx="9">
                  <c:v>21.678999999999998</c:v>
                </c:pt>
                <c:pt idx="10">
                  <c:v>22.042000000000002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7012-4A6F-A319-866615DC66F9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20"/>
        <c:overlap val="-41"/>
        <c:axId val="276147680"/>
        <c:axId val="276146504"/>
      </c:barChart>
      <c:catAx>
        <c:axId val="276147680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6146504"/>
        <c:crosses val="autoZero"/>
        <c:auto val="1"/>
        <c:lblAlgn val="ctr"/>
        <c:lblOffset val="100"/>
        <c:noMultiLvlLbl val="0"/>
      </c:catAx>
      <c:valAx>
        <c:axId val="27614650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Billions of Dollars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614768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barChart>
        <c:barDir val="col"/>
        <c:grouping val="clustered"/>
        <c:varyColors val="0"/>
        <c:ser>
          <c:idx val="1"/>
          <c:order val="0"/>
          <c:tx>
            <c:strRef>
              <c:f>'IIJA vs FAST Authorization'!$N$1</c:f>
              <c:strCache>
                <c:ptCount val="1"/>
                <c:pt idx="0">
                  <c:v>Authorized Totals - Rail</c:v>
                </c:pt>
              </c:strCache>
            </c:strRef>
          </c:tx>
          <c:spPr>
            <a:solidFill>
              <a:schemeClr val="accent6"/>
            </a:solidFill>
            <a:ln>
              <a:noFill/>
            </a:ln>
            <a:effectLst/>
          </c:spPr>
          <c:invertIfNegative val="0"/>
          <c:dPt>
            <c:idx val="6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A84C-4AB9-A8E0-3E831D96297C}"/>
              </c:ext>
            </c:extLst>
          </c:dPt>
          <c:dPt>
            <c:idx val="7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A84C-4AB9-A8E0-3E831D96297C}"/>
              </c:ext>
            </c:extLst>
          </c:dPt>
          <c:dPt>
            <c:idx val="8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A84C-4AB9-A8E0-3E831D96297C}"/>
              </c:ext>
            </c:extLst>
          </c:dPt>
          <c:dPt>
            <c:idx val="9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A84C-4AB9-A8E0-3E831D96297C}"/>
              </c:ext>
            </c:extLst>
          </c:dPt>
          <c:dPt>
            <c:idx val="10"/>
            <c:invertIfNegative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A84C-4AB9-A8E0-3E831D96297C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'IIJA vs FAST Authorization'!$B$2:$B$12</c:f>
              <c:numCache>
                <c:formatCode>General</c:formatCode>
                <c:ptCount val="11"/>
                <c:pt idx="0">
                  <c:v>2016</c:v>
                </c:pt>
                <c:pt idx="1">
                  <c:v>2017</c:v>
                </c:pt>
                <c:pt idx="2">
                  <c:v>2018</c:v>
                </c:pt>
                <c:pt idx="3">
                  <c:v>2019</c:v>
                </c:pt>
                <c:pt idx="4">
                  <c:v>2020</c:v>
                </c:pt>
                <c:pt idx="5">
                  <c:v>2021</c:v>
                </c:pt>
                <c:pt idx="6">
                  <c:v>2022</c:v>
                </c:pt>
                <c:pt idx="7">
                  <c:v>2023</c:v>
                </c:pt>
                <c:pt idx="8">
                  <c:v>2024</c:v>
                </c:pt>
                <c:pt idx="9">
                  <c:v>2025</c:v>
                </c:pt>
                <c:pt idx="10">
                  <c:v>2026</c:v>
                </c:pt>
              </c:numCache>
            </c:numRef>
          </c:cat>
          <c:val>
            <c:numRef>
              <c:f>'IIJA vs FAST Authorization'!$N$2:$N$12</c:f>
              <c:numCache>
                <c:formatCode>_([$$-409]* #,##0.00_);_([$$-409]* \(#,##0.00\);_([$$-409]* "-"??_);_(@_)</c:formatCode>
                <c:ptCount val="11"/>
                <c:pt idx="0">
                  <c:v>1.67</c:v>
                </c:pt>
                <c:pt idx="1">
                  <c:v>1.8705000000000001</c:v>
                </c:pt>
                <c:pt idx="2">
                  <c:v>2.0459999999999998</c:v>
                </c:pt>
                <c:pt idx="3">
                  <c:v>2.2965</c:v>
                </c:pt>
                <c:pt idx="4">
                  <c:v>2.472</c:v>
                </c:pt>
                <c:pt idx="5">
                  <c:v>2.472</c:v>
                </c:pt>
                <c:pt idx="6">
                  <c:v>20.4375</c:v>
                </c:pt>
                <c:pt idx="7">
                  <c:v>19.875</c:v>
                </c:pt>
                <c:pt idx="8">
                  <c:v>20.235499999999998</c:v>
                </c:pt>
                <c:pt idx="9">
                  <c:v>20.594999999999999</c:v>
                </c:pt>
                <c:pt idx="10">
                  <c:v>21.0045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A84C-4AB9-A8E0-3E831D96297C}"/>
            </c:ext>
          </c:extLst>
        </c:ser>
        <c:dLbls>
          <c:dLblPos val="outEnd"/>
          <c:showLegendKey val="0"/>
          <c:showVal val="1"/>
          <c:showCatName val="0"/>
          <c:showSerName val="0"/>
          <c:showPercent val="0"/>
          <c:showBubbleSize val="0"/>
        </c:dLbls>
        <c:gapWidth val="220"/>
        <c:overlap val="-41"/>
        <c:axId val="276148856"/>
        <c:axId val="276148464"/>
      </c:barChart>
      <c:catAx>
        <c:axId val="276148856"/>
        <c:scaling>
          <c:orientation val="minMax"/>
        </c:scaling>
        <c:delete val="0"/>
        <c:axPos val="b"/>
        <c:numFmt formatCode="General" sourceLinked="1"/>
        <c:majorTickMark val="none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1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6148464"/>
        <c:crosses val="autoZero"/>
        <c:auto val="1"/>
        <c:lblAlgn val="ctr"/>
        <c:lblOffset val="100"/>
        <c:noMultiLvlLbl val="0"/>
      </c:catAx>
      <c:valAx>
        <c:axId val="276148464"/>
        <c:scaling>
          <c:orientation val="minMax"/>
        </c:scaling>
        <c:delete val="0"/>
        <c:axPos val="l"/>
        <c:title>
          <c:tx>
            <c:rich>
              <a:bodyPr rot="-5400000" spcFirstLastPara="1" vertOverflow="ellipsis" vert="horz" wrap="square" anchor="ctr" anchorCtr="1"/>
              <a:lstStyle/>
              <a:p>
                <a:pPr>
                  <a:defRPr sz="1330" b="0" i="0" u="none" strike="noStrike" kern="1200" baseline="0">
                    <a:solidFill>
                      <a:schemeClr val="tx1">
                        <a:lumMod val="65000"/>
                        <a:lumOff val="3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r>
                  <a:rPr lang="en-US" dirty="0"/>
                  <a:t>Billions of Dollars</a:t>
                </a:r>
              </a:p>
            </c:rich>
          </c:tx>
          <c:overlay val="0"/>
          <c:spPr>
            <a:noFill/>
            <a:ln>
              <a:noFill/>
            </a:ln>
            <a:effectLst/>
          </c:spPr>
          <c:txPr>
            <a:bodyPr rot="-5400000" spcFirstLastPara="1" vertOverflow="ellipsis" vert="horz" wrap="square" anchor="ctr" anchorCtr="1"/>
            <a:lstStyle/>
            <a:p>
              <a:pPr>
                <a:defRPr sz="1330" b="0" i="0" u="none" strike="noStrike" kern="1200" baseline="0">
                  <a:solidFill>
                    <a:schemeClr val="tx1">
                      <a:lumMod val="65000"/>
                      <a:lumOff val="35000"/>
                    </a:schemeClr>
                  </a:solidFill>
                  <a:latin typeface="+mn-lt"/>
                  <a:ea typeface="+mn-ea"/>
                  <a:cs typeface="+mn-cs"/>
                </a:defRPr>
              </a:pPr>
              <a:endParaRPr lang="en-US"/>
            </a:p>
          </c:txPr>
        </c:title>
        <c:numFmt formatCode="General" sourceLinked="0"/>
        <c:majorTickMark val="none"/>
        <c:minorTickMark val="none"/>
        <c:tickLblPos val="nextTo"/>
        <c:spPr>
          <a:noFill/>
          <a:ln>
            <a:noFill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197" b="0" i="0" u="none" strike="noStrike" kern="1200" baseline="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pPr>
            <a:endParaRPr lang="en-US"/>
          </a:p>
        </c:txPr>
        <c:crossAx val="276148856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extLst>
      <c:ext xmlns:c16r3="http://schemas.microsoft.com/office/drawing/2017/03/chart" uri="{56B9EC1D-385E-4148-901F-78D8002777C0}">
        <c16r3:dataDisplayOptions16>
          <c16r3:dispNaAsBlank val="1"/>
        </c16r3:dataDisplayOptions16>
      </c:ext>
    </c:extLst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/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1-331C-4ABC-B863-A7ED855D770F}"/>
              </c:ext>
            </c:extLst>
          </c:dPt>
          <c:dPt>
            <c:idx val="1"/>
            <c:bubble3D val="0"/>
            <c:spPr>
              <a:solidFill>
                <a:schemeClr val="accent2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3-331C-4ABC-B863-A7ED855D770F}"/>
              </c:ext>
            </c:extLst>
          </c:dPt>
          <c:dPt>
            <c:idx val="2"/>
            <c:bubble3D val="0"/>
            <c:spPr>
              <a:solidFill>
                <a:schemeClr val="accent3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5-331C-4ABC-B863-A7ED855D770F}"/>
              </c:ext>
            </c:extLst>
          </c:dPt>
          <c:dPt>
            <c:idx val="3"/>
            <c:bubble3D val="0"/>
            <c:spPr>
              <a:solidFill>
                <a:schemeClr val="accent4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7-331C-4ABC-B863-A7ED855D770F}"/>
              </c:ext>
            </c:extLst>
          </c:dPt>
          <c:dPt>
            <c:idx val="4"/>
            <c:bubble3D val="0"/>
            <c:spPr>
              <a:solidFill>
                <a:schemeClr val="accent5"/>
              </a:solidFill>
              <a:ln>
                <a:noFill/>
              </a:ln>
              <a:effectLst/>
            </c:spPr>
            <c:extLst>
              <c:ext xmlns:c16="http://schemas.microsoft.com/office/drawing/2014/chart" uri="{C3380CC4-5D6E-409C-BE32-E72D297353CC}">
                <c16:uniqueId val="{00000009-331C-4ABC-B863-A7ED855D770F}"/>
              </c:ext>
            </c:extLst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600" b="1" i="0" u="none" strike="noStrike" kern="1200" baseline="0">
                    <a:solidFill>
                      <a:schemeClr val="bg1"/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in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shade val="95000"/>
                      <a:satMod val="105000"/>
                    </a:schemeClr>
                  </a:solidFill>
                  <a:prstDash val="solid"/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cat>
            <c:strRef>
              <c:f>'Industry Revenue Sources'!$D$8:$H$8</c:f>
              <c:strCache>
                <c:ptCount val="5"/>
                <c:pt idx="0">
                  <c:v>Agency Fares/Ads</c:v>
                </c:pt>
                <c:pt idx="1">
                  <c:v>Agency Tax Generated</c:v>
                </c:pt>
                <c:pt idx="2">
                  <c:v>Local Assistance</c:v>
                </c:pt>
                <c:pt idx="3">
                  <c:v>State Assistance</c:v>
                </c:pt>
                <c:pt idx="4">
                  <c:v>Federal Assistance</c:v>
                </c:pt>
              </c:strCache>
            </c:strRef>
          </c:cat>
          <c:val>
            <c:numRef>
              <c:f>'Industry Revenue Sources'!$D$9:$H$9</c:f>
              <c:numCache>
                <c:formatCode>0.0%</c:formatCode>
                <c:ptCount val="5"/>
                <c:pt idx="0">
                  <c:v>0.26024999075736449</c:v>
                </c:pt>
                <c:pt idx="1">
                  <c:v>0.10755752155769555</c:v>
                </c:pt>
                <c:pt idx="2">
                  <c:v>0.24490423052085042</c:v>
                </c:pt>
                <c:pt idx="3">
                  <c:v>0.21251909702514757</c:v>
                </c:pt>
                <c:pt idx="4">
                  <c:v>0.17476916013894186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A-331C-4ABC-B863-A7ED855D770F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legend>
      <c:legendPos val="r"/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rtl="0">
            <a:defRPr sz="1200" b="0" i="0" u="none" strike="noStrike" kern="1200" baseline="0">
              <a:solidFill>
                <a:schemeClr val="tx1"/>
              </a:solidFill>
              <a:latin typeface="+mn-lt"/>
              <a:ea typeface="+mn-ea"/>
              <a:cs typeface="+mn-cs"/>
            </a:defRPr>
          </a:pPr>
          <a:endParaRPr lang="en-US"/>
        </a:p>
      </c:txPr>
    </c:legend>
    <c:plotVisOnly val="1"/>
    <c:dispBlanksAs val="gap"/>
    <c:showDLblsOverMax val="0"/>
  </c:chart>
  <c:spPr>
    <a:noFill/>
    <a:ln w="9525" cap="flat" cmpd="sng" algn="ctr">
      <a:noFill/>
      <a:prstDash val="solid"/>
      <a:round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3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3.xml><?xml version="1.0" encoding="utf-8"?>
<cs:chartStyle xmlns:cs="http://schemas.microsoft.com/office/drawing/2012/chartStyle" xmlns:a="http://schemas.openxmlformats.org/drawingml/2006/main" id="102">
  <cs:axisTitle>
    <cs:lnRef idx="0"/>
    <cs:fillRef idx="0"/>
    <cs:effectRef idx="0"/>
    <cs:fontRef idx="minor">
      <a:schemeClr val="tx1"/>
    </cs:fontRef>
    <cs:defRPr sz="1000" b="1" kern="1200"/>
  </cs:axisTitle>
  <cs:category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categoryAxis>
  <cs:chartArea mods="allowNoFillOverride allowNoLineOverride">
    <cs:lnRef idx="1">
      <a:schemeClr val="tx1">
        <a:tint val="75000"/>
      </a:schemeClr>
    </cs:lnRef>
    <cs:fillRef idx="1">
      <a:schemeClr val="bg1"/>
    </cs:fillRef>
    <cs:effectRef idx="0"/>
    <cs:fontRef idx="minor">
      <a:schemeClr val="tx1"/>
    </cs:fontRef>
    <cs:spPr>
      <a:ln>
        <a:round/>
      </a:ln>
    </cs:spPr>
    <cs:defRPr sz="1000" kern="1200"/>
  </cs:chartArea>
  <cs:dataLabel>
    <cs:lnRef idx="0"/>
    <cs:fillRef idx="0"/>
    <cs:effectRef idx="0"/>
    <cs:fontRef idx="minor">
      <a:schemeClr val="tx1"/>
    </cs:fontRef>
    <cs:defRPr sz="1000" kern="1200"/>
  </cs:dataLabel>
  <cs:dataLabelCallout>
    <cs:lnRef idx="0"/>
    <cs:fillRef idx="0"/>
    <cs:effectRef idx="0"/>
    <cs:fontRef idx="minor">
      <a:schemeClr val="dk1"/>
    </cs:fontRef>
    <cs:spPr>
      <a:solidFill>
        <a:schemeClr val="lt1"/>
      </a:solidFill>
      <a:ln>
        <a:solidFill>
          <a:schemeClr val="dk1">
            <a:lumMod val="65000"/>
            <a:lumOff val="35000"/>
          </a:schemeClr>
        </a:solidFill>
      </a:ln>
    </cs:spPr>
    <cs:defRPr sz="1000" kern="1200"/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1">
      <cs:styleClr val="auto"/>
    </cs:lnRef>
    <cs:lineWidthScale>3</cs:lineWidthScale>
    <cs:fillRef idx="0"/>
    <cs:effectRef idx="0"/>
    <cs:fontRef idx="minor">
      <a:schemeClr val="tx1"/>
    </cs:fontRef>
    <cs:spPr>
      <a:ln cap="rnd">
        <a:round/>
      </a:ln>
    </cs:spPr>
  </cs:dataPointLine>
  <cs:dataPointMarker>
    <cs:lnRef idx="1">
      <cs:styleClr val="auto"/>
    </cs:lnRef>
    <cs:fillRef idx="1">
      <cs:styleClr val="auto"/>
    </cs:fillRef>
    <cs:effectRef idx="0"/>
    <cs:fontRef idx="minor">
      <a:schemeClr val="tx1"/>
    </cs:fontRef>
    <cs:spPr>
      <a:ln>
        <a:round/>
      </a:ln>
    </cs:spPr>
  </cs:dataPointMarker>
  <cs:dataPointMarkerLayout/>
  <cs:dataPointWireframe>
    <cs:lnRef idx="1">
      <cs:styleClr val="auto"/>
    </cs:lnRef>
    <cs:fillRef idx="0"/>
    <cs:effectRef idx="0"/>
    <cs:fontRef idx="minor">
      <a:schemeClr val="tx1"/>
    </cs:fontRef>
    <cs:spPr>
      <a:ln>
        <a:round/>
      </a:ln>
    </cs:spPr>
  </cs:dataPointWireframe>
  <cs:dataTable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dataTable>
  <cs:downBar>
    <cs:lnRef idx="1">
      <a:schemeClr val="tx1"/>
    </cs:lnRef>
    <cs:fillRef idx="1">
      <a:schemeClr val="dk1">
        <a:tint val="95000"/>
      </a:schemeClr>
    </cs:fillRef>
    <cs:effectRef idx="0"/>
    <cs:fontRef idx="minor">
      <a:schemeClr val="tx1"/>
    </cs:fontRef>
    <cs:spPr>
      <a:ln>
        <a:round/>
      </a:ln>
    </cs:spPr>
  </cs:downBar>
  <cs:drop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dropLine>
  <cs:errorBar>
    <cs:lnRef idx="1">
      <a:schemeClr val="tx1"/>
    </cs:lnRef>
    <cs:fillRef idx="1">
      <a:schemeClr val="tx1"/>
    </cs:fillRef>
    <cs:effectRef idx="0"/>
    <cs:fontRef idx="minor">
      <a:schemeClr val="tx1"/>
    </cs:fontRef>
    <cs:spPr>
      <a:ln>
        <a:round/>
      </a:ln>
    </cs:spPr>
  </cs:errorBar>
  <cs:flo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floor>
  <cs:gridlineMajor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</cs:gridlineMajor>
  <cs:gridlineMinor>
    <cs:lnRef idx="1">
      <a:schemeClr val="tx1">
        <a:tint val="50000"/>
      </a:schemeClr>
    </cs:lnRef>
    <cs:fillRef idx="0"/>
    <cs:effectRef idx="0"/>
    <cs:fontRef idx="minor">
      <a:schemeClr val="tx1"/>
    </cs:fontRef>
    <cs:spPr>
      <a:ln>
        <a:round/>
      </a:ln>
    </cs:spPr>
  </cs:gridlineMinor>
  <cs:hiLo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hiLoLine>
  <cs:leader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leaderLine>
  <cs:legend>
    <cs:lnRef idx="0"/>
    <cs:fillRef idx="0"/>
    <cs:effectRef idx="0"/>
    <cs:fontRef idx="minor">
      <a:schemeClr val="tx1"/>
    </cs:fontRef>
    <cs:defRPr sz="1000" kern="1200"/>
  </cs:legend>
  <cs:plotArea mods="allowNoFillOverride allowNoLineOverride">
    <cs:lnRef idx="0"/>
    <cs:fillRef idx="1">
      <a:schemeClr val="bg1"/>
    </cs:fillRef>
    <cs:effectRef idx="0"/>
    <cs:fontRef idx="minor">
      <a:schemeClr val="tx1"/>
    </cs:fontRef>
  </cs:plotArea>
  <cs:plotArea3D>
    <cs:lnRef idx="0"/>
    <cs:fillRef idx="0"/>
    <cs:effectRef idx="0"/>
    <cs:fontRef idx="minor">
      <a:schemeClr val="tx1"/>
    </cs:fontRef>
  </cs:plotArea3D>
  <cs:series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seriesAxis>
  <cs:seriesLine>
    <cs:lnRef idx="1">
      <a:schemeClr val="tx1"/>
    </cs:lnRef>
    <cs:fillRef idx="0"/>
    <cs:effectRef idx="0"/>
    <cs:fontRef idx="minor">
      <a:schemeClr val="tx1"/>
    </cs:fontRef>
    <cs:spPr>
      <a:ln>
        <a:round/>
      </a:ln>
    </cs:spPr>
  </cs:seriesLine>
  <cs:title>
    <cs:lnRef idx="0"/>
    <cs:fillRef idx="0"/>
    <cs:effectRef idx="0"/>
    <cs:fontRef idx="minor">
      <a:schemeClr val="tx1"/>
    </cs:fontRef>
    <cs:defRPr sz="1800" b="1" kern="1200"/>
  </cs:title>
  <cs:trendline>
    <cs:lnRef idx="1">
      <a:schemeClr val="tx1"/>
    </cs:lnRef>
    <cs:fillRef idx="0"/>
    <cs:effectRef idx="0"/>
    <cs:fontRef idx="minor">
      <a:schemeClr val="tx1"/>
    </cs:fontRef>
    <cs:spPr>
      <a:ln cap="rnd">
        <a:round/>
      </a:ln>
    </cs:spPr>
  </cs:trendline>
  <cs:trendlineLabel>
    <cs:lnRef idx="0"/>
    <cs:fillRef idx="0"/>
    <cs:effectRef idx="0"/>
    <cs:fontRef idx="minor">
      <a:schemeClr val="tx1"/>
    </cs:fontRef>
    <cs:defRPr sz="1000" kern="1200"/>
  </cs:trendlineLabel>
  <cs:upBar>
    <cs:lnRef idx="1">
      <a:schemeClr val="tx1"/>
    </cs:lnRef>
    <cs:fillRef idx="1">
      <a:schemeClr val="dk1">
        <a:tint val="5000"/>
      </a:schemeClr>
    </cs:fillRef>
    <cs:effectRef idx="0"/>
    <cs:fontRef idx="minor">
      <a:schemeClr val="tx1"/>
    </cs:fontRef>
    <cs:spPr>
      <a:ln>
        <a:round/>
      </a:ln>
    </cs:spPr>
  </cs:upBar>
  <cs:valueAxis>
    <cs:lnRef idx="1">
      <a:schemeClr val="tx1">
        <a:tint val="75000"/>
      </a:schemeClr>
    </cs:lnRef>
    <cs:fillRef idx="0"/>
    <cs:effectRef idx="0"/>
    <cs:fontRef idx="minor">
      <a:schemeClr val="tx1"/>
    </cs:fontRef>
    <cs:spPr>
      <a:ln>
        <a:round/>
      </a:ln>
    </cs:spPr>
    <cs:defRPr sz="1000" kern="1200"/>
  </cs:valueAxis>
  <cs:wall>
    <cs:lnRef idx="0"/>
    <cs:fillRef idx="0"/>
    <cs:effectRef idx="0"/>
    <cs:fontRef idx="minor">
      <a:schemeClr val="tx1"/>
    </cs:fontRef>
  </cs:wall>
</cs:chartStyl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5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6C7A709A-1DE8-4101-B5B1-85D3EEC1E178}" type="doc">
      <dgm:prSet loTypeId="urn:microsoft.com/office/officeart/2005/8/layout/vList2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03E1290-21CE-4EB2-8733-095C5176B847}">
      <dgm:prSet/>
      <dgm:spPr>
        <a:xfrm>
          <a:off x="0" y="43338"/>
          <a:ext cx="7543800" cy="791505"/>
        </a:xfrm>
        <a:prstGeom prst="roundRect">
          <a:avLst/>
        </a:prstGeom>
        <a:noFill/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en-US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Key Highlights</a:t>
          </a:r>
        </a:p>
      </dgm:t>
    </dgm:pt>
    <dgm:pt modelId="{D80C6C8A-6F6B-49B1-8983-67E756AF4851}" type="parTrans" cxnId="{87F8E499-6563-4A84-8834-AE9EFF32094D}">
      <dgm:prSet/>
      <dgm:spPr/>
      <dgm:t>
        <a:bodyPr/>
        <a:lstStyle/>
        <a:p>
          <a:endParaRPr lang="en-US"/>
        </a:p>
      </dgm:t>
    </dgm:pt>
    <dgm:pt modelId="{0EFFA8F9-86AB-4FD5-90E6-FCFF15BD0C15}" type="sibTrans" cxnId="{87F8E499-6563-4A84-8834-AE9EFF32094D}">
      <dgm:prSet/>
      <dgm:spPr/>
      <dgm:t>
        <a:bodyPr/>
        <a:lstStyle/>
        <a:p>
          <a:endParaRPr lang="en-US"/>
        </a:p>
      </dgm:t>
    </dgm:pt>
    <dgm:pt modelId="{E9A63BE7-17AB-4CAC-B12A-2330B29EFB31}">
      <dgm:prSet/>
      <dgm:spPr>
        <a:xfrm>
          <a:off x="0" y="929884"/>
          <a:ext cx="7543800" cy="791505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en-US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From Horse to Electric </a:t>
          </a:r>
          <a:r>
            <a:rPr lang="en-US" dirty="0" err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Steetcars</a:t>
          </a:r>
          <a:endParaRPr lang="en-US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gm:t>
    </dgm:pt>
    <dgm:pt modelId="{6CC47CF9-F0B1-4CBB-87F4-42450CCD821D}" type="parTrans" cxnId="{497C1D2C-B7A1-4F3B-844B-E6C667B4CEA4}">
      <dgm:prSet/>
      <dgm:spPr/>
      <dgm:t>
        <a:bodyPr/>
        <a:lstStyle/>
        <a:p>
          <a:endParaRPr lang="en-US"/>
        </a:p>
      </dgm:t>
    </dgm:pt>
    <dgm:pt modelId="{A4383136-5349-4EA4-B87A-0794FF8B0B10}" type="sibTrans" cxnId="{497C1D2C-B7A1-4F3B-844B-E6C667B4CEA4}">
      <dgm:prSet/>
      <dgm:spPr/>
      <dgm:t>
        <a:bodyPr/>
        <a:lstStyle/>
        <a:p>
          <a:endParaRPr lang="en-US"/>
        </a:p>
      </dgm:t>
    </dgm:pt>
    <dgm:pt modelId="{5E874D53-B41E-40C0-9FCD-70428A24A11F}">
      <dgm:prSet/>
      <dgm:spPr>
        <a:xfrm>
          <a:off x="0" y="1816429"/>
          <a:ext cx="7543800" cy="791505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en-US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The Automobile and Urban Planning</a:t>
          </a:r>
        </a:p>
      </dgm:t>
    </dgm:pt>
    <dgm:pt modelId="{7A19043B-702F-4447-88AF-9D4551FCB897}" type="parTrans" cxnId="{6025FB75-C275-4784-BEB2-C25BF2CE2E78}">
      <dgm:prSet/>
      <dgm:spPr/>
      <dgm:t>
        <a:bodyPr/>
        <a:lstStyle/>
        <a:p>
          <a:endParaRPr lang="en-US"/>
        </a:p>
      </dgm:t>
    </dgm:pt>
    <dgm:pt modelId="{A727B191-DC55-4C80-8646-0282C960AC9B}" type="sibTrans" cxnId="{6025FB75-C275-4784-BEB2-C25BF2CE2E78}">
      <dgm:prSet/>
      <dgm:spPr/>
      <dgm:t>
        <a:bodyPr/>
        <a:lstStyle/>
        <a:p>
          <a:endParaRPr lang="en-US"/>
        </a:p>
      </dgm:t>
    </dgm:pt>
    <dgm:pt modelId="{FA5B19C8-6A70-4D6D-A586-6A1C5A30077C}">
      <dgm:prSet/>
      <dgm:spPr>
        <a:xfrm>
          <a:off x="0" y="2702974"/>
          <a:ext cx="7543800" cy="791505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en-US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Urban Challenges and Rebirth</a:t>
          </a:r>
        </a:p>
      </dgm:t>
    </dgm:pt>
    <dgm:pt modelId="{C1496F92-46CB-48F7-933E-C6B1F36EFB53}" type="parTrans" cxnId="{4FC3116F-43F1-4E66-9F08-F7B9AD2B82DD}">
      <dgm:prSet/>
      <dgm:spPr/>
      <dgm:t>
        <a:bodyPr/>
        <a:lstStyle/>
        <a:p>
          <a:endParaRPr lang="en-US"/>
        </a:p>
      </dgm:t>
    </dgm:pt>
    <dgm:pt modelId="{1F491FBB-51A7-45FB-883E-113BD50D2063}" type="sibTrans" cxnId="{4FC3116F-43F1-4E66-9F08-F7B9AD2B82DD}">
      <dgm:prSet/>
      <dgm:spPr/>
      <dgm:t>
        <a:bodyPr/>
        <a:lstStyle/>
        <a:p>
          <a:endParaRPr lang="en-US"/>
        </a:p>
      </dgm:t>
    </dgm:pt>
    <dgm:pt modelId="{C05CBDCC-EE8B-45B4-8027-54EF629DED87}">
      <dgm:prSet/>
      <dgm:spPr>
        <a:xfrm>
          <a:off x="0" y="3589519"/>
          <a:ext cx="7543800" cy="791505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gm:spPr>
      <dgm:t>
        <a:bodyPr/>
        <a:lstStyle/>
        <a:p>
          <a:pPr algn="ctr">
            <a:buNone/>
          </a:pPr>
          <a:r>
            <a:rPr lang="en-US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An Evolving Mobility Ecosystem</a:t>
          </a:r>
        </a:p>
      </dgm:t>
    </dgm:pt>
    <dgm:pt modelId="{2389D6D7-1854-4ABC-BC8C-774CE1507DAB}" type="parTrans" cxnId="{8BE7BF16-A629-44AD-9FE3-8883388E0F9F}">
      <dgm:prSet/>
      <dgm:spPr/>
      <dgm:t>
        <a:bodyPr/>
        <a:lstStyle/>
        <a:p>
          <a:endParaRPr lang="en-US"/>
        </a:p>
      </dgm:t>
    </dgm:pt>
    <dgm:pt modelId="{9DB6D6C3-10B9-4D67-9526-247F8BF6AE34}" type="sibTrans" cxnId="{8BE7BF16-A629-44AD-9FE3-8883388E0F9F}">
      <dgm:prSet/>
      <dgm:spPr/>
      <dgm:t>
        <a:bodyPr/>
        <a:lstStyle/>
        <a:p>
          <a:endParaRPr lang="en-US"/>
        </a:p>
      </dgm:t>
    </dgm:pt>
    <dgm:pt modelId="{ADF4F504-3E60-435B-AE40-54D9F1DA0855}" type="pres">
      <dgm:prSet presAssocID="{6C7A709A-1DE8-4101-B5B1-85D3EEC1E178}" presName="linear" presStyleCnt="0">
        <dgm:presLayoutVars>
          <dgm:animLvl val="lvl"/>
          <dgm:resizeHandles val="exact"/>
        </dgm:presLayoutVars>
      </dgm:prSet>
      <dgm:spPr/>
    </dgm:pt>
    <dgm:pt modelId="{78598CBF-241B-4A3C-BE02-425333A6BE22}" type="pres">
      <dgm:prSet presAssocID="{F03E1290-21CE-4EB2-8733-095C5176B847}" presName="parentText" presStyleLbl="node1" presStyleIdx="0" presStyleCnt="5">
        <dgm:presLayoutVars>
          <dgm:chMax val="0"/>
          <dgm:bulletEnabled val="1"/>
        </dgm:presLayoutVars>
      </dgm:prSet>
      <dgm:spPr/>
    </dgm:pt>
    <dgm:pt modelId="{B345E9EA-8E6E-4F4D-9EF3-44F6D5394B82}" type="pres">
      <dgm:prSet presAssocID="{0EFFA8F9-86AB-4FD5-90E6-FCFF15BD0C15}" presName="spacer" presStyleCnt="0"/>
      <dgm:spPr/>
    </dgm:pt>
    <dgm:pt modelId="{34E2D8FE-EDCD-46E4-87FF-1EAB339F546F}" type="pres">
      <dgm:prSet presAssocID="{E9A63BE7-17AB-4CAC-B12A-2330B29EFB31}" presName="parentText" presStyleLbl="node1" presStyleIdx="1" presStyleCnt="5">
        <dgm:presLayoutVars>
          <dgm:chMax val="0"/>
          <dgm:bulletEnabled val="1"/>
        </dgm:presLayoutVars>
      </dgm:prSet>
      <dgm:spPr/>
    </dgm:pt>
    <dgm:pt modelId="{F64F28BE-EC3D-4BF1-8995-8625D15A0F8E}" type="pres">
      <dgm:prSet presAssocID="{A4383136-5349-4EA4-B87A-0794FF8B0B10}" presName="spacer" presStyleCnt="0"/>
      <dgm:spPr/>
    </dgm:pt>
    <dgm:pt modelId="{A612E022-818A-4046-A8D5-DA1D34128F57}" type="pres">
      <dgm:prSet presAssocID="{5E874D53-B41E-40C0-9FCD-70428A24A11F}" presName="parentText" presStyleLbl="node1" presStyleIdx="2" presStyleCnt="5">
        <dgm:presLayoutVars>
          <dgm:chMax val="0"/>
          <dgm:bulletEnabled val="1"/>
        </dgm:presLayoutVars>
      </dgm:prSet>
      <dgm:spPr/>
    </dgm:pt>
    <dgm:pt modelId="{A9086D26-61D0-4B3B-BD8B-964892661D2D}" type="pres">
      <dgm:prSet presAssocID="{A727B191-DC55-4C80-8646-0282C960AC9B}" presName="spacer" presStyleCnt="0"/>
      <dgm:spPr/>
    </dgm:pt>
    <dgm:pt modelId="{09C5712E-DA49-493D-AF69-145871D59F49}" type="pres">
      <dgm:prSet presAssocID="{FA5B19C8-6A70-4D6D-A586-6A1C5A30077C}" presName="parentText" presStyleLbl="node1" presStyleIdx="3" presStyleCnt="5">
        <dgm:presLayoutVars>
          <dgm:chMax val="0"/>
          <dgm:bulletEnabled val="1"/>
        </dgm:presLayoutVars>
      </dgm:prSet>
      <dgm:spPr/>
    </dgm:pt>
    <dgm:pt modelId="{58E490EA-049F-4EAA-B92E-EBCD543371B1}" type="pres">
      <dgm:prSet presAssocID="{1F491FBB-51A7-45FB-883E-113BD50D2063}" presName="spacer" presStyleCnt="0"/>
      <dgm:spPr/>
    </dgm:pt>
    <dgm:pt modelId="{B97D7CE4-0014-4904-AC52-F37FFCA6E36A}" type="pres">
      <dgm:prSet presAssocID="{C05CBDCC-EE8B-45B4-8027-54EF629DED87}" presName="parentText" presStyleLbl="node1" presStyleIdx="4" presStyleCnt="5">
        <dgm:presLayoutVars>
          <dgm:chMax val="0"/>
          <dgm:bulletEnabled val="1"/>
        </dgm:presLayoutVars>
      </dgm:prSet>
      <dgm:spPr/>
    </dgm:pt>
  </dgm:ptLst>
  <dgm:cxnLst>
    <dgm:cxn modelId="{24D82F05-9214-41EB-9D09-955BD03247F1}" type="presOf" srcId="{F03E1290-21CE-4EB2-8733-095C5176B847}" destId="{78598CBF-241B-4A3C-BE02-425333A6BE22}" srcOrd="0" destOrd="0" presId="urn:microsoft.com/office/officeart/2005/8/layout/vList2"/>
    <dgm:cxn modelId="{9958D307-0660-47BF-B0A5-89E7F7D75E4B}" type="presOf" srcId="{5E874D53-B41E-40C0-9FCD-70428A24A11F}" destId="{A612E022-818A-4046-A8D5-DA1D34128F57}" srcOrd="0" destOrd="0" presId="urn:microsoft.com/office/officeart/2005/8/layout/vList2"/>
    <dgm:cxn modelId="{8BE7BF16-A629-44AD-9FE3-8883388E0F9F}" srcId="{6C7A709A-1DE8-4101-B5B1-85D3EEC1E178}" destId="{C05CBDCC-EE8B-45B4-8027-54EF629DED87}" srcOrd="4" destOrd="0" parTransId="{2389D6D7-1854-4ABC-BC8C-774CE1507DAB}" sibTransId="{9DB6D6C3-10B9-4D67-9526-247F8BF6AE34}"/>
    <dgm:cxn modelId="{497C1D2C-B7A1-4F3B-844B-E6C667B4CEA4}" srcId="{6C7A709A-1DE8-4101-B5B1-85D3EEC1E178}" destId="{E9A63BE7-17AB-4CAC-B12A-2330B29EFB31}" srcOrd="1" destOrd="0" parTransId="{6CC47CF9-F0B1-4CBB-87F4-42450CCD821D}" sibTransId="{A4383136-5349-4EA4-B87A-0794FF8B0B10}"/>
    <dgm:cxn modelId="{B12A162E-A2F6-4BD3-8771-6C9EAC55A270}" type="presOf" srcId="{E9A63BE7-17AB-4CAC-B12A-2330B29EFB31}" destId="{34E2D8FE-EDCD-46E4-87FF-1EAB339F546F}" srcOrd="0" destOrd="0" presId="urn:microsoft.com/office/officeart/2005/8/layout/vList2"/>
    <dgm:cxn modelId="{4FC3116F-43F1-4E66-9F08-F7B9AD2B82DD}" srcId="{6C7A709A-1DE8-4101-B5B1-85D3EEC1E178}" destId="{FA5B19C8-6A70-4D6D-A586-6A1C5A30077C}" srcOrd="3" destOrd="0" parTransId="{C1496F92-46CB-48F7-933E-C6B1F36EFB53}" sibTransId="{1F491FBB-51A7-45FB-883E-113BD50D2063}"/>
    <dgm:cxn modelId="{CE41A572-59B7-404A-84A7-BAFFD6A77FAE}" type="presOf" srcId="{FA5B19C8-6A70-4D6D-A586-6A1C5A30077C}" destId="{09C5712E-DA49-493D-AF69-145871D59F49}" srcOrd="0" destOrd="0" presId="urn:microsoft.com/office/officeart/2005/8/layout/vList2"/>
    <dgm:cxn modelId="{6025FB75-C275-4784-BEB2-C25BF2CE2E78}" srcId="{6C7A709A-1DE8-4101-B5B1-85D3EEC1E178}" destId="{5E874D53-B41E-40C0-9FCD-70428A24A11F}" srcOrd="2" destOrd="0" parTransId="{7A19043B-702F-4447-88AF-9D4551FCB897}" sibTransId="{A727B191-DC55-4C80-8646-0282C960AC9B}"/>
    <dgm:cxn modelId="{87F8E499-6563-4A84-8834-AE9EFF32094D}" srcId="{6C7A709A-1DE8-4101-B5B1-85D3EEC1E178}" destId="{F03E1290-21CE-4EB2-8733-095C5176B847}" srcOrd="0" destOrd="0" parTransId="{D80C6C8A-6F6B-49B1-8983-67E756AF4851}" sibTransId="{0EFFA8F9-86AB-4FD5-90E6-FCFF15BD0C15}"/>
    <dgm:cxn modelId="{DC90D3AE-B1B3-4462-9950-AABEEE3D8F95}" type="presOf" srcId="{C05CBDCC-EE8B-45B4-8027-54EF629DED87}" destId="{B97D7CE4-0014-4904-AC52-F37FFCA6E36A}" srcOrd="0" destOrd="0" presId="urn:microsoft.com/office/officeart/2005/8/layout/vList2"/>
    <dgm:cxn modelId="{9F345FC6-946B-44D8-87F1-FF68AFCFF9A7}" type="presOf" srcId="{6C7A709A-1DE8-4101-B5B1-85D3EEC1E178}" destId="{ADF4F504-3E60-435B-AE40-54D9F1DA0855}" srcOrd="0" destOrd="0" presId="urn:microsoft.com/office/officeart/2005/8/layout/vList2"/>
    <dgm:cxn modelId="{0C5A5EF3-614F-4A9D-8ACE-3F5E72989D47}" type="presParOf" srcId="{ADF4F504-3E60-435B-AE40-54D9F1DA0855}" destId="{78598CBF-241B-4A3C-BE02-425333A6BE22}" srcOrd="0" destOrd="0" presId="urn:microsoft.com/office/officeart/2005/8/layout/vList2"/>
    <dgm:cxn modelId="{9256534B-49FA-4087-86B1-4653A4C9472B}" type="presParOf" srcId="{ADF4F504-3E60-435B-AE40-54D9F1DA0855}" destId="{B345E9EA-8E6E-4F4D-9EF3-44F6D5394B82}" srcOrd="1" destOrd="0" presId="urn:microsoft.com/office/officeart/2005/8/layout/vList2"/>
    <dgm:cxn modelId="{6C7B8FF2-200F-4096-992A-17960730D5AC}" type="presParOf" srcId="{ADF4F504-3E60-435B-AE40-54D9F1DA0855}" destId="{34E2D8FE-EDCD-46E4-87FF-1EAB339F546F}" srcOrd="2" destOrd="0" presId="urn:microsoft.com/office/officeart/2005/8/layout/vList2"/>
    <dgm:cxn modelId="{CF57EB90-2C7C-4F9B-959C-334C1699CC4B}" type="presParOf" srcId="{ADF4F504-3E60-435B-AE40-54D9F1DA0855}" destId="{F64F28BE-EC3D-4BF1-8995-8625D15A0F8E}" srcOrd="3" destOrd="0" presId="urn:microsoft.com/office/officeart/2005/8/layout/vList2"/>
    <dgm:cxn modelId="{AEAE5BB8-4499-42C6-A12C-B1F633C7C1ED}" type="presParOf" srcId="{ADF4F504-3E60-435B-AE40-54D9F1DA0855}" destId="{A612E022-818A-4046-A8D5-DA1D34128F57}" srcOrd="4" destOrd="0" presId="urn:microsoft.com/office/officeart/2005/8/layout/vList2"/>
    <dgm:cxn modelId="{23195981-1FE6-41A1-9257-AF4BB0A37A04}" type="presParOf" srcId="{ADF4F504-3E60-435B-AE40-54D9F1DA0855}" destId="{A9086D26-61D0-4B3B-BD8B-964892661D2D}" srcOrd="5" destOrd="0" presId="urn:microsoft.com/office/officeart/2005/8/layout/vList2"/>
    <dgm:cxn modelId="{94544034-7DC0-4315-8EF3-0480FC30AD0F}" type="presParOf" srcId="{ADF4F504-3E60-435B-AE40-54D9F1DA0855}" destId="{09C5712E-DA49-493D-AF69-145871D59F49}" srcOrd="6" destOrd="0" presId="urn:microsoft.com/office/officeart/2005/8/layout/vList2"/>
    <dgm:cxn modelId="{70A49C73-BF7A-489D-98CB-0062B80494CF}" type="presParOf" srcId="{ADF4F504-3E60-435B-AE40-54D9F1DA0855}" destId="{58E490EA-049F-4EAA-B92E-EBCD543371B1}" srcOrd="7" destOrd="0" presId="urn:microsoft.com/office/officeart/2005/8/layout/vList2"/>
    <dgm:cxn modelId="{F5AEEABB-DEA8-4989-B9F2-3CFA547A81D1}" type="presParOf" srcId="{ADF4F504-3E60-435B-AE40-54D9F1DA0855}" destId="{B97D7CE4-0014-4904-AC52-F37FFCA6E36A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205C93A3-8D0E-482E-9635-91D65BED9BEF}" type="doc">
      <dgm:prSet loTypeId="urn:microsoft.com/office/officeart/2005/8/layout/vList2" loCatId="list" qsTypeId="urn:microsoft.com/office/officeart/2005/8/quickstyle/simple3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9BC37D15-4ACF-49C9-88C4-DC5F18F69ABE}">
      <dgm:prSet/>
      <dgm:spPr/>
      <dgm:t>
        <a:bodyPr/>
        <a:lstStyle/>
        <a:p>
          <a:pPr algn="ctr"/>
          <a:r>
            <a:rPr lang="en-US" b="1" dirty="0"/>
            <a:t>Transit Leadership in the Post-COVID-19 Mobility Landscape</a:t>
          </a:r>
        </a:p>
      </dgm:t>
    </dgm:pt>
    <dgm:pt modelId="{5FDE215B-D1C3-4482-B3D9-89F2C64CEA42}" type="parTrans" cxnId="{DE819C9D-1211-4BF9-B276-E69A5E415A0A}">
      <dgm:prSet/>
      <dgm:spPr/>
      <dgm:t>
        <a:bodyPr/>
        <a:lstStyle/>
        <a:p>
          <a:endParaRPr lang="en-US"/>
        </a:p>
      </dgm:t>
    </dgm:pt>
    <dgm:pt modelId="{87CBFF34-E4D9-4B8D-BBB8-CEFDACC0C727}" type="sibTrans" cxnId="{DE819C9D-1211-4BF9-B276-E69A5E415A0A}">
      <dgm:prSet/>
      <dgm:spPr/>
      <dgm:t>
        <a:bodyPr/>
        <a:lstStyle/>
        <a:p>
          <a:endParaRPr lang="en-US"/>
        </a:p>
      </dgm:t>
    </dgm:pt>
    <dgm:pt modelId="{3143B4E4-2CC6-4301-9AD1-E5CFDE77E2E7}">
      <dgm:prSet custT="1"/>
      <dgm:spPr/>
      <dgm:t>
        <a:bodyPr/>
        <a:lstStyle/>
        <a:p>
          <a:pPr algn="ctr"/>
          <a:r>
            <a:rPr lang="en-US" sz="2800" b="1" dirty="0"/>
            <a:t>2016:   $175 billion in multi-year funding approved via transit elections</a:t>
          </a:r>
        </a:p>
      </dgm:t>
    </dgm:pt>
    <dgm:pt modelId="{A8AB49F2-ED83-4F24-A9E2-612A7A20749F}" type="parTrans" cxnId="{C8170C5D-674A-4D1A-A768-ECDA9D3AD9F1}">
      <dgm:prSet/>
      <dgm:spPr/>
      <dgm:t>
        <a:bodyPr/>
        <a:lstStyle/>
        <a:p>
          <a:endParaRPr lang="en-US"/>
        </a:p>
      </dgm:t>
    </dgm:pt>
    <dgm:pt modelId="{218C2459-78CE-4963-903E-13C65C9197F2}" type="sibTrans" cxnId="{C8170C5D-674A-4D1A-A768-ECDA9D3AD9F1}">
      <dgm:prSet/>
      <dgm:spPr/>
      <dgm:t>
        <a:bodyPr/>
        <a:lstStyle/>
        <a:p>
          <a:endParaRPr lang="en-US"/>
        </a:p>
      </dgm:t>
    </dgm:pt>
    <dgm:pt modelId="{53B82C7C-F7BF-4736-A9A8-55B414E2A2B4}">
      <dgm:prSet custT="1"/>
      <dgm:spPr/>
      <dgm:t>
        <a:bodyPr/>
        <a:lstStyle/>
        <a:p>
          <a:pPr algn="ctr"/>
          <a:r>
            <a:rPr lang="en-US" sz="2800" b="1" dirty="0"/>
            <a:t>2020:  Voters support 47 of 52 transit elections (90%), $18 B multi year</a:t>
          </a:r>
        </a:p>
      </dgm:t>
    </dgm:pt>
    <dgm:pt modelId="{8E9D7C70-E4C6-4543-8711-B42F695BF104}" type="parTrans" cxnId="{8969A6EF-6DF4-4B47-8EF4-C37A83199897}">
      <dgm:prSet/>
      <dgm:spPr/>
      <dgm:t>
        <a:bodyPr/>
        <a:lstStyle/>
        <a:p>
          <a:endParaRPr lang="en-US"/>
        </a:p>
      </dgm:t>
    </dgm:pt>
    <dgm:pt modelId="{495A8B34-C81A-4B38-8214-B6993A89C9B4}" type="sibTrans" cxnId="{8969A6EF-6DF4-4B47-8EF4-C37A83199897}">
      <dgm:prSet/>
      <dgm:spPr/>
      <dgm:t>
        <a:bodyPr/>
        <a:lstStyle/>
        <a:p>
          <a:endParaRPr lang="en-US"/>
        </a:p>
      </dgm:t>
    </dgm:pt>
    <dgm:pt modelId="{63DF3476-A03A-4C64-980B-95F1C2615685}">
      <dgm:prSet custT="1"/>
      <dgm:spPr/>
      <dgm:t>
        <a:bodyPr/>
        <a:lstStyle/>
        <a:p>
          <a:pPr algn="ctr"/>
          <a:r>
            <a:rPr lang="en-US" sz="2800" b="1" dirty="0"/>
            <a:t>2021:  A 100% win rate in 2021</a:t>
          </a:r>
          <a:r>
            <a:rPr lang="en-US" sz="2800" dirty="0"/>
            <a:t>! </a:t>
          </a:r>
        </a:p>
      </dgm:t>
    </dgm:pt>
    <dgm:pt modelId="{D7842046-D317-4ABD-A164-942F38C07979}" type="parTrans" cxnId="{FA04DB07-76FA-4612-A2E6-F32D43D5A730}">
      <dgm:prSet/>
      <dgm:spPr/>
      <dgm:t>
        <a:bodyPr/>
        <a:lstStyle/>
        <a:p>
          <a:endParaRPr lang="en-US"/>
        </a:p>
      </dgm:t>
    </dgm:pt>
    <dgm:pt modelId="{AFBE5FD4-6A32-472C-913E-6775E73C55DA}" type="sibTrans" cxnId="{FA04DB07-76FA-4612-A2E6-F32D43D5A730}">
      <dgm:prSet/>
      <dgm:spPr/>
      <dgm:t>
        <a:bodyPr/>
        <a:lstStyle/>
        <a:p>
          <a:endParaRPr lang="en-US"/>
        </a:p>
      </dgm:t>
    </dgm:pt>
    <dgm:pt modelId="{AF5D32B3-80C4-4695-8650-B6C9C8207C83}">
      <dgm:prSet/>
      <dgm:spPr/>
      <dgm:t>
        <a:bodyPr/>
        <a:lstStyle/>
        <a:p>
          <a:pPr algn="ctr"/>
          <a:endParaRPr lang="en-US" dirty="0"/>
        </a:p>
      </dgm:t>
    </dgm:pt>
    <dgm:pt modelId="{188AB94F-84E3-4FDE-8AFE-67FA5C20D91D}" type="parTrans" cxnId="{FFD6B1F0-A2C9-43B0-88B9-237BF93C9D88}">
      <dgm:prSet/>
      <dgm:spPr/>
      <dgm:t>
        <a:bodyPr/>
        <a:lstStyle/>
        <a:p>
          <a:endParaRPr lang="en-US"/>
        </a:p>
      </dgm:t>
    </dgm:pt>
    <dgm:pt modelId="{26CA1D66-1834-4F74-98BD-08E3B494945D}" type="sibTrans" cxnId="{FFD6B1F0-A2C9-43B0-88B9-237BF93C9D88}">
      <dgm:prSet/>
      <dgm:spPr/>
      <dgm:t>
        <a:bodyPr/>
        <a:lstStyle/>
        <a:p>
          <a:endParaRPr lang="en-US"/>
        </a:p>
      </dgm:t>
    </dgm:pt>
    <dgm:pt modelId="{67B8D255-7688-4845-8EAC-016CEF741776}" type="pres">
      <dgm:prSet presAssocID="{205C93A3-8D0E-482E-9635-91D65BED9BEF}" presName="linear" presStyleCnt="0">
        <dgm:presLayoutVars>
          <dgm:animLvl val="lvl"/>
          <dgm:resizeHandles val="exact"/>
        </dgm:presLayoutVars>
      </dgm:prSet>
      <dgm:spPr/>
    </dgm:pt>
    <dgm:pt modelId="{885CF761-74F4-4D70-A870-D08C3F8CCD90}" type="pres">
      <dgm:prSet presAssocID="{9BC37D15-4ACF-49C9-88C4-DC5F18F69ABE}" presName="parentText" presStyleLbl="node1" presStyleIdx="0" presStyleCnt="5" custScaleY="30018">
        <dgm:presLayoutVars>
          <dgm:chMax val="0"/>
          <dgm:bulletEnabled val="1"/>
        </dgm:presLayoutVars>
      </dgm:prSet>
      <dgm:spPr/>
    </dgm:pt>
    <dgm:pt modelId="{5BD75311-E08C-44AD-870E-E93B3DC03D13}" type="pres">
      <dgm:prSet presAssocID="{87CBFF34-E4D9-4B8D-BBB8-CEFDACC0C727}" presName="spacer" presStyleCnt="0"/>
      <dgm:spPr/>
    </dgm:pt>
    <dgm:pt modelId="{32314306-485D-43E0-A17F-C16AFFB56AFD}" type="pres">
      <dgm:prSet presAssocID="{3143B4E4-2CC6-4301-9AD1-E5CFDE77E2E7}" presName="parentText" presStyleLbl="node1" presStyleIdx="1" presStyleCnt="5" custScaleY="157799" custLinFactY="-38849" custLinFactNeighborX="246" custLinFactNeighborY="-100000">
        <dgm:presLayoutVars>
          <dgm:chMax val="0"/>
          <dgm:bulletEnabled val="1"/>
        </dgm:presLayoutVars>
      </dgm:prSet>
      <dgm:spPr/>
    </dgm:pt>
    <dgm:pt modelId="{264084C1-B76B-4E33-BAC1-EB1528E60DA6}" type="pres">
      <dgm:prSet presAssocID="{218C2459-78CE-4963-903E-13C65C9197F2}" presName="spacer" presStyleCnt="0"/>
      <dgm:spPr/>
    </dgm:pt>
    <dgm:pt modelId="{85D5AEC4-803B-4A9E-81EF-B789B49A2D5D}" type="pres">
      <dgm:prSet presAssocID="{53B82C7C-F7BF-4736-A9A8-55B414E2A2B4}" presName="parentText" presStyleLbl="node1" presStyleIdx="2" presStyleCnt="5" custAng="0" custScaleY="153816" custLinFactY="-2479" custLinFactNeighborX="-1540" custLinFactNeighborY="-100000">
        <dgm:presLayoutVars>
          <dgm:chMax val="0"/>
          <dgm:bulletEnabled val="1"/>
        </dgm:presLayoutVars>
      </dgm:prSet>
      <dgm:spPr/>
    </dgm:pt>
    <dgm:pt modelId="{A686CAB7-1C2F-4533-B6C5-C7BDCF67E70E}" type="pres">
      <dgm:prSet presAssocID="{495A8B34-C81A-4B38-8214-B6993A89C9B4}" presName="spacer" presStyleCnt="0"/>
      <dgm:spPr/>
    </dgm:pt>
    <dgm:pt modelId="{E0ACEC5D-C32D-4955-8154-637B86E6BA13}" type="pres">
      <dgm:prSet presAssocID="{63DF3476-A03A-4C64-980B-95F1C2615685}" presName="parentText" presStyleLbl="node1" presStyleIdx="3" presStyleCnt="5" custScaleY="144413" custLinFactY="12806" custLinFactNeighborX="16537" custLinFactNeighborY="100000">
        <dgm:presLayoutVars>
          <dgm:chMax val="0"/>
          <dgm:bulletEnabled val="1"/>
        </dgm:presLayoutVars>
      </dgm:prSet>
      <dgm:spPr/>
    </dgm:pt>
    <dgm:pt modelId="{DC6CA331-BB18-4126-A181-F2D4526EAFE8}" type="pres">
      <dgm:prSet presAssocID="{AFBE5FD4-6A32-472C-913E-6775E73C55DA}" presName="spacer" presStyleCnt="0"/>
      <dgm:spPr/>
    </dgm:pt>
    <dgm:pt modelId="{D39ADC48-C05E-478F-8C0A-A83379751BD9}" type="pres">
      <dgm:prSet presAssocID="{AF5D32B3-80C4-4695-8650-B6C9C8207C83}" presName="parentText" presStyleLbl="node1" presStyleIdx="4" presStyleCnt="5" custFlipVert="1" custScaleY="12702" custLinFactY="17563" custLinFactNeighborX="-10232" custLinFactNeighborY="100000">
        <dgm:presLayoutVars>
          <dgm:chMax val="0"/>
          <dgm:bulletEnabled val="1"/>
        </dgm:presLayoutVars>
      </dgm:prSet>
      <dgm:spPr/>
    </dgm:pt>
  </dgm:ptLst>
  <dgm:cxnLst>
    <dgm:cxn modelId="{FA04DB07-76FA-4612-A2E6-F32D43D5A730}" srcId="{205C93A3-8D0E-482E-9635-91D65BED9BEF}" destId="{63DF3476-A03A-4C64-980B-95F1C2615685}" srcOrd="3" destOrd="0" parTransId="{D7842046-D317-4ABD-A164-942F38C07979}" sibTransId="{AFBE5FD4-6A32-472C-913E-6775E73C55DA}"/>
    <dgm:cxn modelId="{88F6C738-1574-43C2-883A-54E0620C79E1}" type="presOf" srcId="{9BC37D15-4ACF-49C9-88C4-DC5F18F69ABE}" destId="{885CF761-74F4-4D70-A870-D08C3F8CCD90}" srcOrd="0" destOrd="0" presId="urn:microsoft.com/office/officeart/2005/8/layout/vList2"/>
    <dgm:cxn modelId="{C8170C5D-674A-4D1A-A768-ECDA9D3AD9F1}" srcId="{205C93A3-8D0E-482E-9635-91D65BED9BEF}" destId="{3143B4E4-2CC6-4301-9AD1-E5CFDE77E2E7}" srcOrd="1" destOrd="0" parTransId="{A8AB49F2-ED83-4F24-A9E2-612A7A20749F}" sibTransId="{218C2459-78CE-4963-903E-13C65C9197F2}"/>
    <dgm:cxn modelId="{6F390379-7B21-4494-B742-1DE7357A540C}" type="presOf" srcId="{53B82C7C-F7BF-4736-A9A8-55B414E2A2B4}" destId="{85D5AEC4-803B-4A9E-81EF-B789B49A2D5D}" srcOrd="0" destOrd="0" presId="urn:microsoft.com/office/officeart/2005/8/layout/vList2"/>
    <dgm:cxn modelId="{DE819C9D-1211-4BF9-B276-E69A5E415A0A}" srcId="{205C93A3-8D0E-482E-9635-91D65BED9BEF}" destId="{9BC37D15-4ACF-49C9-88C4-DC5F18F69ABE}" srcOrd="0" destOrd="0" parTransId="{5FDE215B-D1C3-4482-B3D9-89F2C64CEA42}" sibTransId="{87CBFF34-E4D9-4B8D-BBB8-CEFDACC0C727}"/>
    <dgm:cxn modelId="{909788BA-F8F5-4D7F-8DD0-E35B52B7641D}" type="presOf" srcId="{AF5D32B3-80C4-4695-8650-B6C9C8207C83}" destId="{D39ADC48-C05E-478F-8C0A-A83379751BD9}" srcOrd="0" destOrd="0" presId="urn:microsoft.com/office/officeart/2005/8/layout/vList2"/>
    <dgm:cxn modelId="{EE24FCBC-B3BA-47F3-BB18-826FB3527813}" type="presOf" srcId="{63DF3476-A03A-4C64-980B-95F1C2615685}" destId="{E0ACEC5D-C32D-4955-8154-637B86E6BA13}" srcOrd="0" destOrd="0" presId="urn:microsoft.com/office/officeart/2005/8/layout/vList2"/>
    <dgm:cxn modelId="{8CF6A4CE-2379-4C14-9679-B20EF2DEFB54}" type="presOf" srcId="{3143B4E4-2CC6-4301-9AD1-E5CFDE77E2E7}" destId="{32314306-485D-43E0-A17F-C16AFFB56AFD}" srcOrd="0" destOrd="0" presId="urn:microsoft.com/office/officeart/2005/8/layout/vList2"/>
    <dgm:cxn modelId="{79B824E6-7C88-4B30-BD00-72CABE1C2EE3}" type="presOf" srcId="{205C93A3-8D0E-482E-9635-91D65BED9BEF}" destId="{67B8D255-7688-4845-8EAC-016CEF741776}" srcOrd="0" destOrd="0" presId="urn:microsoft.com/office/officeart/2005/8/layout/vList2"/>
    <dgm:cxn modelId="{8969A6EF-6DF4-4B47-8EF4-C37A83199897}" srcId="{205C93A3-8D0E-482E-9635-91D65BED9BEF}" destId="{53B82C7C-F7BF-4736-A9A8-55B414E2A2B4}" srcOrd="2" destOrd="0" parTransId="{8E9D7C70-E4C6-4543-8711-B42F695BF104}" sibTransId="{495A8B34-C81A-4B38-8214-B6993A89C9B4}"/>
    <dgm:cxn modelId="{FFD6B1F0-A2C9-43B0-88B9-237BF93C9D88}" srcId="{205C93A3-8D0E-482E-9635-91D65BED9BEF}" destId="{AF5D32B3-80C4-4695-8650-B6C9C8207C83}" srcOrd="4" destOrd="0" parTransId="{188AB94F-84E3-4FDE-8AFE-67FA5C20D91D}" sibTransId="{26CA1D66-1834-4F74-98BD-08E3B494945D}"/>
    <dgm:cxn modelId="{E3412CFA-C8FB-4920-B972-2F92C4B066ED}" type="presParOf" srcId="{67B8D255-7688-4845-8EAC-016CEF741776}" destId="{885CF761-74F4-4D70-A870-D08C3F8CCD90}" srcOrd="0" destOrd="0" presId="urn:microsoft.com/office/officeart/2005/8/layout/vList2"/>
    <dgm:cxn modelId="{3172A1C0-4EC4-4CC2-BD77-12866D731F7E}" type="presParOf" srcId="{67B8D255-7688-4845-8EAC-016CEF741776}" destId="{5BD75311-E08C-44AD-870E-E93B3DC03D13}" srcOrd="1" destOrd="0" presId="urn:microsoft.com/office/officeart/2005/8/layout/vList2"/>
    <dgm:cxn modelId="{EF65BE2B-B8F7-4914-8106-AFFAF4765041}" type="presParOf" srcId="{67B8D255-7688-4845-8EAC-016CEF741776}" destId="{32314306-485D-43E0-A17F-C16AFFB56AFD}" srcOrd="2" destOrd="0" presId="urn:microsoft.com/office/officeart/2005/8/layout/vList2"/>
    <dgm:cxn modelId="{530ADB35-E1BC-4751-B7AD-E48CD2A40191}" type="presParOf" srcId="{67B8D255-7688-4845-8EAC-016CEF741776}" destId="{264084C1-B76B-4E33-BAC1-EB1528E60DA6}" srcOrd="3" destOrd="0" presId="urn:microsoft.com/office/officeart/2005/8/layout/vList2"/>
    <dgm:cxn modelId="{FB1BF9DE-70D3-4987-9254-9C50B062AE6F}" type="presParOf" srcId="{67B8D255-7688-4845-8EAC-016CEF741776}" destId="{85D5AEC4-803B-4A9E-81EF-B789B49A2D5D}" srcOrd="4" destOrd="0" presId="urn:microsoft.com/office/officeart/2005/8/layout/vList2"/>
    <dgm:cxn modelId="{D6A7A413-6F41-416C-90F6-22BE83B70FBE}" type="presParOf" srcId="{67B8D255-7688-4845-8EAC-016CEF741776}" destId="{A686CAB7-1C2F-4533-B6C5-C7BDCF67E70E}" srcOrd="5" destOrd="0" presId="urn:microsoft.com/office/officeart/2005/8/layout/vList2"/>
    <dgm:cxn modelId="{77652B19-991B-44DD-8885-A1C3E4DE2EBA}" type="presParOf" srcId="{67B8D255-7688-4845-8EAC-016CEF741776}" destId="{E0ACEC5D-C32D-4955-8154-637B86E6BA13}" srcOrd="6" destOrd="0" presId="urn:microsoft.com/office/officeart/2005/8/layout/vList2"/>
    <dgm:cxn modelId="{1A1A2E99-1BF3-4B08-9AE9-484F7D0BFC1D}" type="presParOf" srcId="{67B8D255-7688-4845-8EAC-016CEF741776}" destId="{DC6CA331-BB18-4126-A181-F2D4526EAFE8}" srcOrd="7" destOrd="0" presId="urn:microsoft.com/office/officeart/2005/8/layout/vList2"/>
    <dgm:cxn modelId="{651EEC9A-5B84-45F7-A9AB-8616535831B0}" type="presParOf" srcId="{67B8D255-7688-4845-8EAC-016CEF741776}" destId="{D39ADC48-C05E-478F-8C0A-A83379751BD9}" srcOrd="8" destOrd="0" presId="urn:microsoft.com/office/officeart/2005/8/layout/vList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CBFD0A38-DE12-4887-ADCE-ED12BAF2FDCB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1BE3216-6D71-43CB-B55B-9FDC8C56C526}">
      <dgm:prSet phldrT="[Text]"/>
      <dgm:spPr/>
      <dgm:t>
        <a:bodyPr/>
        <a:lstStyle/>
        <a:p>
          <a:r>
            <a:rPr lang="en-US" dirty="0"/>
            <a:t>TIFIA loans</a:t>
          </a:r>
        </a:p>
      </dgm:t>
    </dgm:pt>
    <dgm:pt modelId="{130F09F7-DBA6-48A0-89A3-08D00F702E36}" type="parTrans" cxnId="{AE076FCB-29C4-42E2-94F0-5EC6895AE892}">
      <dgm:prSet/>
      <dgm:spPr/>
      <dgm:t>
        <a:bodyPr/>
        <a:lstStyle/>
        <a:p>
          <a:endParaRPr lang="en-US"/>
        </a:p>
      </dgm:t>
    </dgm:pt>
    <dgm:pt modelId="{B415A36A-5DD1-403A-99CF-B37993400785}" type="sibTrans" cxnId="{AE076FCB-29C4-42E2-94F0-5EC6895AE892}">
      <dgm:prSet/>
      <dgm:spPr/>
      <dgm:t>
        <a:bodyPr/>
        <a:lstStyle/>
        <a:p>
          <a:endParaRPr lang="en-US"/>
        </a:p>
      </dgm:t>
    </dgm:pt>
    <dgm:pt modelId="{51BFC7E5-7D4A-4B6B-A615-6B57BA9755C3}">
      <dgm:prSet phldrT="[Text]"/>
      <dgm:spPr/>
      <dgm:t>
        <a:bodyPr/>
        <a:lstStyle/>
        <a:p>
          <a:r>
            <a:rPr lang="en-US" dirty="0"/>
            <a:t>Municipal Bonds</a:t>
          </a:r>
        </a:p>
      </dgm:t>
    </dgm:pt>
    <dgm:pt modelId="{A2C33DA8-7B7B-463D-9AF5-C6BFDCCB75AA}" type="parTrans" cxnId="{A13DEEED-C60F-47B6-931C-B2B1DA2470D6}">
      <dgm:prSet/>
      <dgm:spPr/>
      <dgm:t>
        <a:bodyPr/>
        <a:lstStyle/>
        <a:p>
          <a:endParaRPr lang="en-US"/>
        </a:p>
      </dgm:t>
    </dgm:pt>
    <dgm:pt modelId="{BBB7834F-9251-4CF1-A67A-BF872660CE8B}" type="sibTrans" cxnId="{A13DEEED-C60F-47B6-931C-B2B1DA2470D6}">
      <dgm:prSet/>
      <dgm:spPr/>
      <dgm:t>
        <a:bodyPr/>
        <a:lstStyle/>
        <a:p>
          <a:endParaRPr lang="en-US"/>
        </a:p>
      </dgm:t>
    </dgm:pt>
    <dgm:pt modelId="{85132143-6CD3-483E-AE95-62ADF0FCFB0B}">
      <dgm:prSet phldrT="[Text]"/>
      <dgm:spPr/>
      <dgm:t>
        <a:bodyPr/>
        <a:lstStyle/>
        <a:p>
          <a:r>
            <a:rPr lang="en-US" dirty="0"/>
            <a:t>Tax-Credit Bonds</a:t>
          </a:r>
        </a:p>
      </dgm:t>
    </dgm:pt>
    <dgm:pt modelId="{F76438F9-ABEE-40E1-9D54-507ED7CE7568}" type="parTrans" cxnId="{E378CA3C-E6D6-4149-9BF8-BB86C1B038D0}">
      <dgm:prSet/>
      <dgm:spPr/>
      <dgm:t>
        <a:bodyPr/>
        <a:lstStyle/>
        <a:p>
          <a:endParaRPr lang="en-US"/>
        </a:p>
      </dgm:t>
    </dgm:pt>
    <dgm:pt modelId="{4A9AF39D-FC74-4FC6-A884-8F6556E5E98B}" type="sibTrans" cxnId="{E378CA3C-E6D6-4149-9BF8-BB86C1B038D0}">
      <dgm:prSet/>
      <dgm:spPr/>
      <dgm:t>
        <a:bodyPr/>
        <a:lstStyle/>
        <a:p>
          <a:endParaRPr lang="en-US"/>
        </a:p>
      </dgm:t>
    </dgm:pt>
    <dgm:pt modelId="{F5F3EB7E-16CC-40C0-9270-B976EB25BFFE}" type="pres">
      <dgm:prSet presAssocID="{CBFD0A38-DE12-4887-ADCE-ED12BAF2FDCB}" presName="linear" presStyleCnt="0">
        <dgm:presLayoutVars>
          <dgm:dir/>
          <dgm:animLvl val="lvl"/>
          <dgm:resizeHandles val="exact"/>
        </dgm:presLayoutVars>
      </dgm:prSet>
      <dgm:spPr/>
    </dgm:pt>
    <dgm:pt modelId="{FF8550D2-C941-4FF5-B896-12FF73706653}" type="pres">
      <dgm:prSet presAssocID="{F1BE3216-6D71-43CB-B55B-9FDC8C56C526}" presName="parentLin" presStyleCnt="0"/>
      <dgm:spPr/>
    </dgm:pt>
    <dgm:pt modelId="{91DFD176-CA9E-405E-A443-9514914E942E}" type="pres">
      <dgm:prSet presAssocID="{F1BE3216-6D71-43CB-B55B-9FDC8C56C526}" presName="parentLeftMargin" presStyleLbl="node1" presStyleIdx="0" presStyleCnt="3"/>
      <dgm:spPr/>
    </dgm:pt>
    <dgm:pt modelId="{1AEBE575-2CAD-4ADD-9BFC-C09B7D0E1C54}" type="pres">
      <dgm:prSet presAssocID="{F1BE3216-6D71-43CB-B55B-9FDC8C56C526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5E617238-F6BF-424E-B41E-7EEA4458F77A}" type="pres">
      <dgm:prSet presAssocID="{F1BE3216-6D71-43CB-B55B-9FDC8C56C526}" presName="negativeSpace" presStyleCnt="0"/>
      <dgm:spPr/>
    </dgm:pt>
    <dgm:pt modelId="{3BAA55F8-23B6-4A6E-9112-A0F8DABE96BB}" type="pres">
      <dgm:prSet presAssocID="{F1BE3216-6D71-43CB-B55B-9FDC8C56C526}" presName="childText" presStyleLbl="conFgAcc1" presStyleIdx="0" presStyleCnt="3">
        <dgm:presLayoutVars>
          <dgm:bulletEnabled val="1"/>
        </dgm:presLayoutVars>
      </dgm:prSet>
      <dgm:spPr/>
    </dgm:pt>
    <dgm:pt modelId="{EFB7A40D-A709-4E90-8973-C75C9304D7CE}" type="pres">
      <dgm:prSet presAssocID="{B415A36A-5DD1-403A-99CF-B37993400785}" presName="spaceBetweenRectangles" presStyleCnt="0"/>
      <dgm:spPr/>
    </dgm:pt>
    <dgm:pt modelId="{8442195D-37F4-4F1B-AB08-E3C014B19993}" type="pres">
      <dgm:prSet presAssocID="{51BFC7E5-7D4A-4B6B-A615-6B57BA9755C3}" presName="parentLin" presStyleCnt="0"/>
      <dgm:spPr/>
    </dgm:pt>
    <dgm:pt modelId="{3E4B6282-549D-487F-A016-E5B1DA7AA27B}" type="pres">
      <dgm:prSet presAssocID="{51BFC7E5-7D4A-4B6B-A615-6B57BA9755C3}" presName="parentLeftMargin" presStyleLbl="node1" presStyleIdx="0" presStyleCnt="3"/>
      <dgm:spPr/>
    </dgm:pt>
    <dgm:pt modelId="{24134315-B166-4AF0-A233-978FB24CF573}" type="pres">
      <dgm:prSet presAssocID="{51BFC7E5-7D4A-4B6B-A615-6B57BA9755C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A1F79099-C367-4131-AE74-1AF9D9D397CF}" type="pres">
      <dgm:prSet presAssocID="{51BFC7E5-7D4A-4B6B-A615-6B57BA9755C3}" presName="negativeSpace" presStyleCnt="0"/>
      <dgm:spPr/>
    </dgm:pt>
    <dgm:pt modelId="{5EF8436B-E51E-49B0-AFE3-AA96FF47BC31}" type="pres">
      <dgm:prSet presAssocID="{51BFC7E5-7D4A-4B6B-A615-6B57BA9755C3}" presName="childText" presStyleLbl="conFgAcc1" presStyleIdx="1" presStyleCnt="3">
        <dgm:presLayoutVars>
          <dgm:bulletEnabled val="1"/>
        </dgm:presLayoutVars>
      </dgm:prSet>
      <dgm:spPr/>
    </dgm:pt>
    <dgm:pt modelId="{AEA74DA8-B8BD-440D-AC4A-DC4E6E017EC9}" type="pres">
      <dgm:prSet presAssocID="{BBB7834F-9251-4CF1-A67A-BF872660CE8B}" presName="spaceBetweenRectangles" presStyleCnt="0"/>
      <dgm:spPr/>
    </dgm:pt>
    <dgm:pt modelId="{037E0619-385F-46CB-AAB5-AE0A98ABFC92}" type="pres">
      <dgm:prSet presAssocID="{85132143-6CD3-483E-AE95-62ADF0FCFB0B}" presName="parentLin" presStyleCnt="0"/>
      <dgm:spPr/>
    </dgm:pt>
    <dgm:pt modelId="{351B64A5-56A9-426D-B240-0EAE7962DA48}" type="pres">
      <dgm:prSet presAssocID="{85132143-6CD3-483E-AE95-62ADF0FCFB0B}" presName="parentLeftMargin" presStyleLbl="node1" presStyleIdx="1" presStyleCnt="3"/>
      <dgm:spPr/>
    </dgm:pt>
    <dgm:pt modelId="{608E051F-81B2-4889-97A4-B0BA1781030B}" type="pres">
      <dgm:prSet presAssocID="{85132143-6CD3-483E-AE95-62ADF0FCFB0B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CD11E22A-641F-4F14-8533-05265F0B2C3F}" type="pres">
      <dgm:prSet presAssocID="{85132143-6CD3-483E-AE95-62ADF0FCFB0B}" presName="negativeSpace" presStyleCnt="0"/>
      <dgm:spPr/>
    </dgm:pt>
    <dgm:pt modelId="{FE92910F-D152-4682-9683-F86C8C0E61C9}" type="pres">
      <dgm:prSet presAssocID="{85132143-6CD3-483E-AE95-62ADF0FCFB0B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13AC5F1E-F523-4406-8750-61B6D63AD465}" type="presOf" srcId="{51BFC7E5-7D4A-4B6B-A615-6B57BA9755C3}" destId="{24134315-B166-4AF0-A233-978FB24CF573}" srcOrd="1" destOrd="0" presId="urn:microsoft.com/office/officeart/2005/8/layout/list1"/>
    <dgm:cxn modelId="{E378CA3C-E6D6-4149-9BF8-BB86C1B038D0}" srcId="{CBFD0A38-DE12-4887-ADCE-ED12BAF2FDCB}" destId="{85132143-6CD3-483E-AE95-62ADF0FCFB0B}" srcOrd="2" destOrd="0" parTransId="{F76438F9-ABEE-40E1-9D54-507ED7CE7568}" sibTransId="{4A9AF39D-FC74-4FC6-A884-8F6556E5E98B}"/>
    <dgm:cxn modelId="{6B25C75F-3730-4261-8258-A93C8027F4C5}" type="presOf" srcId="{85132143-6CD3-483E-AE95-62ADF0FCFB0B}" destId="{351B64A5-56A9-426D-B240-0EAE7962DA48}" srcOrd="0" destOrd="0" presId="urn:microsoft.com/office/officeart/2005/8/layout/list1"/>
    <dgm:cxn modelId="{6EE6EC5A-DEB7-451E-BF99-5111F310039C}" type="presOf" srcId="{CBFD0A38-DE12-4887-ADCE-ED12BAF2FDCB}" destId="{F5F3EB7E-16CC-40C0-9270-B976EB25BFFE}" srcOrd="0" destOrd="0" presId="urn:microsoft.com/office/officeart/2005/8/layout/list1"/>
    <dgm:cxn modelId="{8B5C2984-FFAE-4E1E-8E0E-D815E8135E6E}" type="presOf" srcId="{F1BE3216-6D71-43CB-B55B-9FDC8C56C526}" destId="{1AEBE575-2CAD-4ADD-9BFC-C09B7D0E1C54}" srcOrd="1" destOrd="0" presId="urn:microsoft.com/office/officeart/2005/8/layout/list1"/>
    <dgm:cxn modelId="{FD3E5DA2-63CF-407E-88F6-2BB743222A58}" type="presOf" srcId="{F1BE3216-6D71-43CB-B55B-9FDC8C56C526}" destId="{91DFD176-CA9E-405E-A443-9514914E942E}" srcOrd="0" destOrd="0" presId="urn:microsoft.com/office/officeart/2005/8/layout/list1"/>
    <dgm:cxn modelId="{AE076FCB-29C4-42E2-94F0-5EC6895AE892}" srcId="{CBFD0A38-DE12-4887-ADCE-ED12BAF2FDCB}" destId="{F1BE3216-6D71-43CB-B55B-9FDC8C56C526}" srcOrd="0" destOrd="0" parTransId="{130F09F7-DBA6-48A0-89A3-08D00F702E36}" sibTransId="{B415A36A-5DD1-403A-99CF-B37993400785}"/>
    <dgm:cxn modelId="{97B9B6ED-5229-4316-B05F-D14AFCF725A9}" type="presOf" srcId="{85132143-6CD3-483E-AE95-62ADF0FCFB0B}" destId="{608E051F-81B2-4889-97A4-B0BA1781030B}" srcOrd="1" destOrd="0" presId="urn:microsoft.com/office/officeart/2005/8/layout/list1"/>
    <dgm:cxn modelId="{A13DEEED-C60F-47B6-931C-B2B1DA2470D6}" srcId="{CBFD0A38-DE12-4887-ADCE-ED12BAF2FDCB}" destId="{51BFC7E5-7D4A-4B6B-A615-6B57BA9755C3}" srcOrd="1" destOrd="0" parTransId="{A2C33DA8-7B7B-463D-9AF5-C6BFDCCB75AA}" sibTransId="{BBB7834F-9251-4CF1-A67A-BF872660CE8B}"/>
    <dgm:cxn modelId="{3FA582FA-A06C-41EC-8F72-CE8A45C2C0FB}" type="presOf" srcId="{51BFC7E5-7D4A-4B6B-A615-6B57BA9755C3}" destId="{3E4B6282-549D-487F-A016-E5B1DA7AA27B}" srcOrd="0" destOrd="0" presId="urn:microsoft.com/office/officeart/2005/8/layout/list1"/>
    <dgm:cxn modelId="{1AB6F8CD-9990-4CC2-B560-4BC97A223AA4}" type="presParOf" srcId="{F5F3EB7E-16CC-40C0-9270-B976EB25BFFE}" destId="{FF8550D2-C941-4FF5-B896-12FF73706653}" srcOrd="0" destOrd="0" presId="urn:microsoft.com/office/officeart/2005/8/layout/list1"/>
    <dgm:cxn modelId="{814091EB-3881-43AF-96D0-713AB5FF9916}" type="presParOf" srcId="{FF8550D2-C941-4FF5-B896-12FF73706653}" destId="{91DFD176-CA9E-405E-A443-9514914E942E}" srcOrd="0" destOrd="0" presId="urn:microsoft.com/office/officeart/2005/8/layout/list1"/>
    <dgm:cxn modelId="{6EEDFCAF-0059-4D57-9D40-775BEE0F774E}" type="presParOf" srcId="{FF8550D2-C941-4FF5-B896-12FF73706653}" destId="{1AEBE575-2CAD-4ADD-9BFC-C09B7D0E1C54}" srcOrd="1" destOrd="0" presId="urn:microsoft.com/office/officeart/2005/8/layout/list1"/>
    <dgm:cxn modelId="{1E6E921E-67B0-4DBB-BF1F-EF0E72269D3C}" type="presParOf" srcId="{F5F3EB7E-16CC-40C0-9270-B976EB25BFFE}" destId="{5E617238-F6BF-424E-B41E-7EEA4458F77A}" srcOrd="1" destOrd="0" presId="urn:microsoft.com/office/officeart/2005/8/layout/list1"/>
    <dgm:cxn modelId="{20E26A56-072B-47D9-A175-612E1A4569D7}" type="presParOf" srcId="{F5F3EB7E-16CC-40C0-9270-B976EB25BFFE}" destId="{3BAA55F8-23B6-4A6E-9112-A0F8DABE96BB}" srcOrd="2" destOrd="0" presId="urn:microsoft.com/office/officeart/2005/8/layout/list1"/>
    <dgm:cxn modelId="{56006B75-DB47-4496-A71A-94CF6FCC6224}" type="presParOf" srcId="{F5F3EB7E-16CC-40C0-9270-B976EB25BFFE}" destId="{EFB7A40D-A709-4E90-8973-C75C9304D7CE}" srcOrd="3" destOrd="0" presId="urn:microsoft.com/office/officeart/2005/8/layout/list1"/>
    <dgm:cxn modelId="{AC808AEE-EA8D-4F07-A6F5-8B409E45AE78}" type="presParOf" srcId="{F5F3EB7E-16CC-40C0-9270-B976EB25BFFE}" destId="{8442195D-37F4-4F1B-AB08-E3C014B19993}" srcOrd="4" destOrd="0" presId="urn:microsoft.com/office/officeart/2005/8/layout/list1"/>
    <dgm:cxn modelId="{4B491B41-A62D-4D24-B1C9-E1DC052D4CC9}" type="presParOf" srcId="{8442195D-37F4-4F1B-AB08-E3C014B19993}" destId="{3E4B6282-549D-487F-A016-E5B1DA7AA27B}" srcOrd="0" destOrd="0" presId="urn:microsoft.com/office/officeart/2005/8/layout/list1"/>
    <dgm:cxn modelId="{1216FBA3-11B1-412D-9B41-6303EE13E16A}" type="presParOf" srcId="{8442195D-37F4-4F1B-AB08-E3C014B19993}" destId="{24134315-B166-4AF0-A233-978FB24CF573}" srcOrd="1" destOrd="0" presId="urn:microsoft.com/office/officeart/2005/8/layout/list1"/>
    <dgm:cxn modelId="{2AE452E3-8B7F-401A-A0C1-41476EF9F815}" type="presParOf" srcId="{F5F3EB7E-16CC-40C0-9270-B976EB25BFFE}" destId="{A1F79099-C367-4131-AE74-1AF9D9D397CF}" srcOrd="5" destOrd="0" presId="urn:microsoft.com/office/officeart/2005/8/layout/list1"/>
    <dgm:cxn modelId="{CE715DD7-C6D6-4DF5-8F19-00B398749509}" type="presParOf" srcId="{F5F3EB7E-16CC-40C0-9270-B976EB25BFFE}" destId="{5EF8436B-E51E-49B0-AFE3-AA96FF47BC31}" srcOrd="6" destOrd="0" presId="urn:microsoft.com/office/officeart/2005/8/layout/list1"/>
    <dgm:cxn modelId="{000F60C7-80A5-4ED3-8237-98DDB2E99A74}" type="presParOf" srcId="{F5F3EB7E-16CC-40C0-9270-B976EB25BFFE}" destId="{AEA74DA8-B8BD-440D-AC4A-DC4E6E017EC9}" srcOrd="7" destOrd="0" presId="urn:microsoft.com/office/officeart/2005/8/layout/list1"/>
    <dgm:cxn modelId="{F1E523BC-90D2-40CC-9D56-AF334EABE081}" type="presParOf" srcId="{F5F3EB7E-16CC-40C0-9270-B976EB25BFFE}" destId="{037E0619-385F-46CB-AAB5-AE0A98ABFC92}" srcOrd="8" destOrd="0" presId="urn:microsoft.com/office/officeart/2005/8/layout/list1"/>
    <dgm:cxn modelId="{03DA7C0F-AD6D-4BE7-8E3B-4C25EC3FE689}" type="presParOf" srcId="{037E0619-385F-46CB-AAB5-AE0A98ABFC92}" destId="{351B64A5-56A9-426D-B240-0EAE7962DA48}" srcOrd="0" destOrd="0" presId="urn:microsoft.com/office/officeart/2005/8/layout/list1"/>
    <dgm:cxn modelId="{BF7CC3EF-FAF0-487F-8B98-246B154B3C19}" type="presParOf" srcId="{037E0619-385F-46CB-AAB5-AE0A98ABFC92}" destId="{608E051F-81B2-4889-97A4-B0BA1781030B}" srcOrd="1" destOrd="0" presId="urn:microsoft.com/office/officeart/2005/8/layout/list1"/>
    <dgm:cxn modelId="{0E852D5C-703F-46E6-98D3-B76396681CDB}" type="presParOf" srcId="{F5F3EB7E-16CC-40C0-9270-B976EB25BFFE}" destId="{CD11E22A-641F-4F14-8533-05265F0B2C3F}" srcOrd="9" destOrd="0" presId="urn:microsoft.com/office/officeart/2005/8/layout/list1"/>
    <dgm:cxn modelId="{32E971E9-41C5-458F-9117-F960E7B1C45E}" type="presParOf" srcId="{F5F3EB7E-16CC-40C0-9270-B976EB25BFFE}" destId="{FE92910F-D152-4682-9683-F86C8C0E61C9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CD41F75B-9C2A-4AFB-B178-57188F5DD860}" type="doc">
      <dgm:prSet loTypeId="urn:microsoft.com/office/officeart/2005/8/layout/list1" loCatId="list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3ABA7776-CD86-4E33-8CE2-E196F65CB62F}">
      <dgm:prSet phldrT="[Text]"/>
      <dgm:spPr/>
      <dgm:t>
        <a:bodyPr/>
        <a:lstStyle/>
        <a:p>
          <a:r>
            <a:rPr lang="en-US" dirty="0"/>
            <a:t>RRIF loans</a:t>
          </a:r>
        </a:p>
      </dgm:t>
    </dgm:pt>
    <dgm:pt modelId="{556AAA47-2FE0-4E5C-9198-D1C6C9EF826B}" type="parTrans" cxnId="{D204B613-5F2C-4CAF-93F2-1AEEEF1A2BBA}">
      <dgm:prSet/>
      <dgm:spPr/>
      <dgm:t>
        <a:bodyPr/>
        <a:lstStyle/>
        <a:p>
          <a:endParaRPr lang="en-US"/>
        </a:p>
      </dgm:t>
    </dgm:pt>
    <dgm:pt modelId="{287D4DDB-EE84-429A-99BD-B03EC35CD4E0}" type="sibTrans" cxnId="{D204B613-5F2C-4CAF-93F2-1AEEEF1A2BBA}">
      <dgm:prSet/>
      <dgm:spPr/>
      <dgm:t>
        <a:bodyPr/>
        <a:lstStyle/>
        <a:p>
          <a:endParaRPr lang="en-US"/>
        </a:p>
      </dgm:t>
    </dgm:pt>
    <dgm:pt modelId="{237100FD-DC83-4787-A099-2A49DBD41133}">
      <dgm:prSet phldrT="[Text]"/>
      <dgm:spPr/>
      <dgm:t>
        <a:bodyPr/>
        <a:lstStyle/>
        <a:p>
          <a:r>
            <a:rPr lang="en-US" dirty="0"/>
            <a:t>Private Activity Bonds</a:t>
          </a:r>
        </a:p>
      </dgm:t>
    </dgm:pt>
    <dgm:pt modelId="{CC7D2CC5-785C-42A9-8A26-87A6A52FB7A1}" type="parTrans" cxnId="{B30950DD-1A96-4F97-AB3D-7E1B889582C5}">
      <dgm:prSet/>
      <dgm:spPr/>
      <dgm:t>
        <a:bodyPr/>
        <a:lstStyle/>
        <a:p>
          <a:endParaRPr lang="en-US"/>
        </a:p>
      </dgm:t>
    </dgm:pt>
    <dgm:pt modelId="{60EC22AE-8ADA-4309-95DC-CA63D25AD900}" type="sibTrans" cxnId="{B30950DD-1A96-4F97-AB3D-7E1B889582C5}">
      <dgm:prSet/>
      <dgm:spPr/>
      <dgm:t>
        <a:bodyPr/>
        <a:lstStyle/>
        <a:p>
          <a:endParaRPr lang="en-US"/>
        </a:p>
      </dgm:t>
    </dgm:pt>
    <dgm:pt modelId="{71B06808-78E1-4803-9260-0C6703CB680A}">
      <dgm:prSet phldrT="[Text]"/>
      <dgm:spPr/>
      <dgm:t>
        <a:bodyPr/>
        <a:lstStyle/>
        <a:p>
          <a:r>
            <a:rPr lang="en-US" dirty="0"/>
            <a:t>Public Benefit Infra</a:t>
          </a:r>
        </a:p>
      </dgm:t>
    </dgm:pt>
    <dgm:pt modelId="{9AC0C706-517F-4177-832E-FC02931A0943}" type="parTrans" cxnId="{6E62A1AD-4D60-4AAF-AA0C-F07A432C8465}">
      <dgm:prSet/>
      <dgm:spPr/>
      <dgm:t>
        <a:bodyPr/>
        <a:lstStyle/>
        <a:p>
          <a:endParaRPr lang="en-US"/>
        </a:p>
      </dgm:t>
    </dgm:pt>
    <dgm:pt modelId="{BD33850F-785C-4424-818D-FA8D3AC031FC}" type="sibTrans" cxnId="{6E62A1AD-4D60-4AAF-AA0C-F07A432C8465}">
      <dgm:prSet/>
      <dgm:spPr/>
      <dgm:t>
        <a:bodyPr/>
        <a:lstStyle/>
        <a:p>
          <a:endParaRPr lang="en-US"/>
        </a:p>
      </dgm:t>
    </dgm:pt>
    <dgm:pt modelId="{60142756-797B-41A0-8B33-42D7897E32B5}" type="pres">
      <dgm:prSet presAssocID="{CD41F75B-9C2A-4AFB-B178-57188F5DD860}" presName="linear" presStyleCnt="0">
        <dgm:presLayoutVars>
          <dgm:dir/>
          <dgm:animLvl val="lvl"/>
          <dgm:resizeHandles val="exact"/>
        </dgm:presLayoutVars>
      </dgm:prSet>
      <dgm:spPr/>
    </dgm:pt>
    <dgm:pt modelId="{42301BAC-1EB1-4B31-B974-DEAC67C9EBC6}" type="pres">
      <dgm:prSet presAssocID="{3ABA7776-CD86-4E33-8CE2-E196F65CB62F}" presName="parentLin" presStyleCnt="0"/>
      <dgm:spPr/>
    </dgm:pt>
    <dgm:pt modelId="{DC2863A8-6C55-487F-94B2-600739F2C6CE}" type="pres">
      <dgm:prSet presAssocID="{3ABA7776-CD86-4E33-8CE2-E196F65CB62F}" presName="parentLeftMargin" presStyleLbl="node1" presStyleIdx="0" presStyleCnt="3"/>
      <dgm:spPr/>
    </dgm:pt>
    <dgm:pt modelId="{291E45A6-FCCF-4204-B760-7543C02A1873}" type="pres">
      <dgm:prSet presAssocID="{3ABA7776-CD86-4E33-8CE2-E196F65CB62F}" presName="parentText" presStyleLbl="node1" presStyleIdx="0" presStyleCnt="3">
        <dgm:presLayoutVars>
          <dgm:chMax val="0"/>
          <dgm:bulletEnabled val="1"/>
        </dgm:presLayoutVars>
      </dgm:prSet>
      <dgm:spPr/>
    </dgm:pt>
    <dgm:pt modelId="{0BA10DFB-7B98-48E0-B470-C5077A895A0F}" type="pres">
      <dgm:prSet presAssocID="{3ABA7776-CD86-4E33-8CE2-E196F65CB62F}" presName="negativeSpace" presStyleCnt="0"/>
      <dgm:spPr/>
    </dgm:pt>
    <dgm:pt modelId="{7E1C3380-49AA-4DEA-8844-882A7C97D90A}" type="pres">
      <dgm:prSet presAssocID="{3ABA7776-CD86-4E33-8CE2-E196F65CB62F}" presName="childText" presStyleLbl="conFgAcc1" presStyleIdx="0" presStyleCnt="3">
        <dgm:presLayoutVars>
          <dgm:bulletEnabled val="1"/>
        </dgm:presLayoutVars>
      </dgm:prSet>
      <dgm:spPr/>
    </dgm:pt>
    <dgm:pt modelId="{A4C468A1-F35C-409B-AE19-EFDE148134EC}" type="pres">
      <dgm:prSet presAssocID="{287D4DDB-EE84-429A-99BD-B03EC35CD4E0}" presName="spaceBetweenRectangles" presStyleCnt="0"/>
      <dgm:spPr/>
    </dgm:pt>
    <dgm:pt modelId="{BB070467-6D28-4409-B75E-CAEC313DBEE2}" type="pres">
      <dgm:prSet presAssocID="{237100FD-DC83-4787-A099-2A49DBD41133}" presName="parentLin" presStyleCnt="0"/>
      <dgm:spPr/>
    </dgm:pt>
    <dgm:pt modelId="{C7243E0F-067B-4263-B047-0D2E6B542360}" type="pres">
      <dgm:prSet presAssocID="{237100FD-DC83-4787-A099-2A49DBD41133}" presName="parentLeftMargin" presStyleLbl="node1" presStyleIdx="0" presStyleCnt="3"/>
      <dgm:spPr/>
    </dgm:pt>
    <dgm:pt modelId="{A2ADEF6C-7F0C-4D2B-ADD1-5810CC1B0CD3}" type="pres">
      <dgm:prSet presAssocID="{237100FD-DC83-4787-A099-2A49DBD41133}" presName="parentText" presStyleLbl="node1" presStyleIdx="1" presStyleCnt="3">
        <dgm:presLayoutVars>
          <dgm:chMax val="0"/>
          <dgm:bulletEnabled val="1"/>
        </dgm:presLayoutVars>
      </dgm:prSet>
      <dgm:spPr/>
    </dgm:pt>
    <dgm:pt modelId="{C8CA84DD-2421-454A-88AE-EAC438F2AD1F}" type="pres">
      <dgm:prSet presAssocID="{237100FD-DC83-4787-A099-2A49DBD41133}" presName="negativeSpace" presStyleCnt="0"/>
      <dgm:spPr/>
    </dgm:pt>
    <dgm:pt modelId="{B4C30D9C-F10F-4986-87CA-4A0E6198AEF3}" type="pres">
      <dgm:prSet presAssocID="{237100FD-DC83-4787-A099-2A49DBD41133}" presName="childText" presStyleLbl="conFgAcc1" presStyleIdx="1" presStyleCnt="3">
        <dgm:presLayoutVars>
          <dgm:bulletEnabled val="1"/>
        </dgm:presLayoutVars>
      </dgm:prSet>
      <dgm:spPr/>
    </dgm:pt>
    <dgm:pt modelId="{BA8BA2EC-D1AE-4283-82F2-0C5994F69650}" type="pres">
      <dgm:prSet presAssocID="{60EC22AE-8ADA-4309-95DC-CA63D25AD900}" presName="spaceBetweenRectangles" presStyleCnt="0"/>
      <dgm:spPr/>
    </dgm:pt>
    <dgm:pt modelId="{13701F72-504F-4D39-B360-5D138FE9F415}" type="pres">
      <dgm:prSet presAssocID="{71B06808-78E1-4803-9260-0C6703CB680A}" presName="parentLin" presStyleCnt="0"/>
      <dgm:spPr/>
    </dgm:pt>
    <dgm:pt modelId="{DD8BCF23-81A8-4D55-BC66-88A28E9414D5}" type="pres">
      <dgm:prSet presAssocID="{71B06808-78E1-4803-9260-0C6703CB680A}" presName="parentLeftMargin" presStyleLbl="node1" presStyleIdx="1" presStyleCnt="3"/>
      <dgm:spPr/>
    </dgm:pt>
    <dgm:pt modelId="{074A0293-AE51-41E7-A398-376186C11203}" type="pres">
      <dgm:prSet presAssocID="{71B06808-78E1-4803-9260-0C6703CB680A}" presName="parentText" presStyleLbl="node1" presStyleIdx="2" presStyleCnt="3">
        <dgm:presLayoutVars>
          <dgm:chMax val="0"/>
          <dgm:bulletEnabled val="1"/>
        </dgm:presLayoutVars>
      </dgm:prSet>
      <dgm:spPr/>
    </dgm:pt>
    <dgm:pt modelId="{3BF18124-1856-48D2-84A0-93BFAFA3B58E}" type="pres">
      <dgm:prSet presAssocID="{71B06808-78E1-4803-9260-0C6703CB680A}" presName="negativeSpace" presStyleCnt="0"/>
      <dgm:spPr/>
    </dgm:pt>
    <dgm:pt modelId="{B34EE26D-C66D-4DE9-A26F-DF89AD7040CC}" type="pres">
      <dgm:prSet presAssocID="{71B06808-78E1-4803-9260-0C6703CB680A}" presName="childText" presStyleLbl="conFgAcc1" presStyleIdx="2" presStyleCnt="3">
        <dgm:presLayoutVars>
          <dgm:bulletEnabled val="1"/>
        </dgm:presLayoutVars>
      </dgm:prSet>
      <dgm:spPr/>
    </dgm:pt>
  </dgm:ptLst>
  <dgm:cxnLst>
    <dgm:cxn modelId="{D204B613-5F2C-4CAF-93F2-1AEEEF1A2BBA}" srcId="{CD41F75B-9C2A-4AFB-B178-57188F5DD860}" destId="{3ABA7776-CD86-4E33-8CE2-E196F65CB62F}" srcOrd="0" destOrd="0" parTransId="{556AAA47-2FE0-4E5C-9198-D1C6C9EF826B}" sibTransId="{287D4DDB-EE84-429A-99BD-B03EC35CD4E0}"/>
    <dgm:cxn modelId="{871BCD3B-9147-4332-BF5E-55AE4F7807D5}" type="presOf" srcId="{3ABA7776-CD86-4E33-8CE2-E196F65CB62F}" destId="{DC2863A8-6C55-487F-94B2-600739F2C6CE}" srcOrd="0" destOrd="0" presId="urn:microsoft.com/office/officeart/2005/8/layout/list1"/>
    <dgm:cxn modelId="{19E01164-E835-4110-B216-27F241FC0F97}" type="presOf" srcId="{CD41F75B-9C2A-4AFB-B178-57188F5DD860}" destId="{60142756-797B-41A0-8B33-42D7897E32B5}" srcOrd="0" destOrd="0" presId="urn:microsoft.com/office/officeart/2005/8/layout/list1"/>
    <dgm:cxn modelId="{1E42C584-7E8C-4A4A-8BF3-90BEB1C355FF}" type="presOf" srcId="{71B06808-78E1-4803-9260-0C6703CB680A}" destId="{074A0293-AE51-41E7-A398-376186C11203}" srcOrd="1" destOrd="0" presId="urn:microsoft.com/office/officeart/2005/8/layout/list1"/>
    <dgm:cxn modelId="{D63FD194-465D-490C-AF9A-BA002A66B73A}" type="presOf" srcId="{3ABA7776-CD86-4E33-8CE2-E196F65CB62F}" destId="{291E45A6-FCCF-4204-B760-7543C02A1873}" srcOrd="1" destOrd="0" presId="urn:microsoft.com/office/officeart/2005/8/layout/list1"/>
    <dgm:cxn modelId="{6E62A1AD-4D60-4AAF-AA0C-F07A432C8465}" srcId="{CD41F75B-9C2A-4AFB-B178-57188F5DD860}" destId="{71B06808-78E1-4803-9260-0C6703CB680A}" srcOrd="2" destOrd="0" parTransId="{9AC0C706-517F-4177-832E-FC02931A0943}" sibTransId="{BD33850F-785C-4424-818D-FA8D3AC031FC}"/>
    <dgm:cxn modelId="{F1EDC3CB-70E7-41B0-B2ED-544B93F01523}" type="presOf" srcId="{237100FD-DC83-4787-A099-2A49DBD41133}" destId="{C7243E0F-067B-4263-B047-0D2E6B542360}" srcOrd="0" destOrd="0" presId="urn:microsoft.com/office/officeart/2005/8/layout/list1"/>
    <dgm:cxn modelId="{B30950DD-1A96-4F97-AB3D-7E1B889582C5}" srcId="{CD41F75B-9C2A-4AFB-B178-57188F5DD860}" destId="{237100FD-DC83-4787-A099-2A49DBD41133}" srcOrd="1" destOrd="0" parTransId="{CC7D2CC5-785C-42A9-8A26-87A6A52FB7A1}" sibTransId="{60EC22AE-8ADA-4309-95DC-CA63D25AD900}"/>
    <dgm:cxn modelId="{002C8ADF-A21B-4639-AC69-C692EB944075}" type="presOf" srcId="{71B06808-78E1-4803-9260-0C6703CB680A}" destId="{DD8BCF23-81A8-4D55-BC66-88A28E9414D5}" srcOrd="0" destOrd="0" presId="urn:microsoft.com/office/officeart/2005/8/layout/list1"/>
    <dgm:cxn modelId="{FD2D83F2-EDF7-48EB-8ADC-24D31BE560A7}" type="presOf" srcId="{237100FD-DC83-4787-A099-2A49DBD41133}" destId="{A2ADEF6C-7F0C-4D2B-ADD1-5810CC1B0CD3}" srcOrd="1" destOrd="0" presId="urn:microsoft.com/office/officeart/2005/8/layout/list1"/>
    <dgm:cxn modelId="{95DBDC9C-4525-480A-8C59-F9B8691B12DF}" type="presParOf" srcId="{60142756-797B-41A0-8B33-42D7897E32B5}" destId="{42301BAC-1EB1-4B31-B974-DEAC67C9EBC6}" srcOrd="0" destOrd="0" presId="urn:microsoft.com/office/officeart/2005/8/layout/list1"/>
    <dgm:cxn modelId="{A6954681-B864-487E-BEF7-8C1D8869F921}" type="presParOf" srcId="{42301BAC-1EB1-4B31-B974-DEAC67C9EBC6}" destId="{DC2863A8-6C55-487F-94B2-600739F2C6CE}" srcOrd="0" destOrd="0" presId="urn:microsoft.com/office/officeart/2005/8/layout/list1"/>
    <dgm:cxn modelId="{E2D182F3-48F9-4106-82AB-658D59D66585}" type="presParOf" srcId="{42301BAC-1EB1-4B31-B974-DEAC67C9EBC6}" destId="{291E45A6-FCCF-4204-B760-7543C02A1873}" srcOrd="1" destOrd="0" presId="urn:microsoft.com/office/officeart/2005/8/layout/list1"/>
    <dgm:cxn modelId="{B45C9C76-44F4-41CD-B399-471ACFBB725F}" type="presParOf" srcId="{60142756-797B-41A0-8B33-42D7897E32B5}" destId="{0BA10DFB-7B98-48E0-B470-C5077A895A0F}" srcOrd="1" destOrd="0" presId="urn:microsoft.com/office/officeart/2005/8/layout/list1"/>
    <dgm:cxn modelId="{7A899F43-915E-4EB8-8592-E221C7B56F27}" type="presParOf" srcId="{60142756-797B-41A0-8B33-42D7897E32B5}" destId="{7E1C3380-49AA-4DEA-8844-882A7C97D90A}" srcOrd="2" destOrd="0" presId="urn:microsoft.com/office/officeart/2005/8/layout/list1"/>
    <dgm:cxn modelId="{3457B074-4CAD-44E1-9538-D063EFE48B39}" type="presParOf" srcId="{60142756-797B-41A0-8B33-42D7897E32B5}" destId="{A4C468A1-F35C-409B-AE19-EFDE148134EC}" srcOrd="3" destOrd="0" presId="urn:microsoft.com/office/officeart/2005/8/layout/list1"/>
    <dgm:cxn modelId="{D6CDD318-E25C-4B74-B01D-2159766AF84D}" type="presParOf" srcId="{60142756-797B-41A0-8B33-42D7897E32B5}" destId="{BB070467-6D28-4409-B75E-CAEC313DBEE2}" srcOrd="4" destOrd="0" presId="urn:microsoft.com/office/officeart/2005/8/layout/list1"/>
    <dgm:cxn modelId="{1DBE9C29-0AD3-4453-9EEE-CAC6555BDB53}" type="presParOf" srcId="{BB070467-6D28-4409-B75E-CAEC313DBEE2}" destId="{C7243E0F-067B-4263-B047-0D2E6B542360}" srcOrd="0" destOrd="0" presId="urn:microsoft.com/office/officeart/2005/8/layout/list1"/>
    <dgm:cxn modelId="{1602D848-3089-4862-85F0-FBE887EA1170}" type="presParOf" srcId="{BB070467-6D28-4409-B75E-CAEC313DBEE2}" destId="{A2ADEF6C-7F0C-4D2B-ADD1-5810CC1B0CD3}" srcOrd="1" destOrd="0" presId="urn:microsoft.com/office/officeart/2005/8/layout/list1"/>
    <dgm:cxn modelId="{A2D2366A-3142-4392-BB91-FAB62DACABE8}" type="presParOf" srcId="{60142756-797B-41A0-8B33-42D7897E32B5}" destId="{C8CA84DD-2421-454A-88AE-EAC438F2AD1F}" srcOrd="5" destOrd="0" presId="urn:microsoft.com/office/officeart/2005/8/layout/list1"/>
    <dgm:cxn modelId="{EAF88EB1-0FB4-4367-B9C5-4F890B3B4E67}" type="presParOf" srcId="{60142756-797B-41A0-8B33-42D7897E32B5}" destId="{B4C30D9C-F10F-4986-87CA-4A0E6198AEF3}" srcOrd="6" destOrd="0" presId="urn:microsoft.com/office/officeart/2005/8/layout/list1"/>
    <dgm:cxn modelId="{07B06068-3AE7-44B7-BFAD-E3C94C8E4585}" type="presParOf" srcId="{60142756-797B-41A0-8B33-42D7897E32B5}" destId="{BA8BA2EC-D1AE-4283-82F2-0C5994F69650}" srcOrd="7" destOrd="0" presId="urn:microsoft.com/office/officeart/2005/8/layout/list1"/>
    <dgm:cxn modelId="{32D966FE-1847-46B4-9CD9-A89094700256}" type="presParOf" srcId="{60142756-797B-41A0-8B33-42D7897E32B5}" destId="{13701F72-504F-4D39-B360-5D138FE9F415}" srcOrd="8" destOrd="0" presId="urn:microsoft.com/office/officeart/2005/8/layout/list1"/>
    <dgm:cxn modelId="{5E027970-BC84-41B8-A247-35BA17CD2E5D}" type="presParOf" srcId="{13701F72-504F-4D39-B360-5D138FE9F415}" destId="{DD8BCF23-81A8-4D55-BC66-88A28E9414D5}" srcOrd="0" destOrd="0" presId="urn:microsoft.com/office/officeart/2005/8/layout/list1"/>
    <dgm:cxn modelId="{DD3C177D-D325-4916-9787-D23F0890468A}" type="presParOf" srcId="{13701F72-504F-4D39-B360-5D138FE9F415}" destId="{074A0293-AE51-41E7-A398-376186C11203}" srcOrd="1" destOrd="0" presId="urn:microsoft.com/office/officeart/2005/8/layout/list1"/>
    <dgm:cxn modelId="{EFB7C993-EB92-44A8-9798-2E5A8322F841}" type="presParOf" srcId="{60142756-797B-41A0-8B33-42D7897E32B5}" destId="{3BF18124-1856-48D2-84A0-93BFAFA3B58E}" srcOrd="9" destOrd="0" presId="urn:microsoft.com/office/officeart/2005/8/layout/list1"/>
    <dgm:cxn modelId="{EA997A62-4604-46B6-9D1E-D45C4CF7749E}" type="presParOf" srcId="{60142756-797B-41A0-8B33-42D7897E32B5}" destId="{B34EE26D-C66D-4DE9-A26F-DF89AD7040CC}" srcOrd="10" destOrd="0" presId="urn:microsoft.com/office/officeart/2005/8/layout/list1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C1959BE3-ACC3-4E0C-95FB-BF1516E87EE9}" type="doc">
      <dgm:prSet loTypeId="urn:microsoft.com/office/officeart/2005/8/layout/default" loCatId="list" qsTypeId="urn:microsoft.com/office/officeart/2005/8/quickstyle/simple1" qsCatId="simple" csTypeId="urn:microsoft.com/office/officeart/2005/8/colors/colorful5" csCatId="colorful" phldr="1"/>
      <dgm:spPr/>
      <dgm:t>
        <a:bodyPr/>
        <a:lstStyle/>
        <a:p>
          <a:endParaRPr lang="en-US"/>
        </a:p>
      </dgm:t>
    </dgm:pt>
    <dgm:pt modelId="{8D2B918B-BB65-43F9-B373-8E3C982AEA8B}">
      <dgm:prSet/>
      <dgm:spPr/>
      <dgm:t>
        <a:bodyPr spcFirstLastPara="0" vert="horz" wrap="square" lIns="95250" tIns="95250" rIns="95250" bIns="95250" numCol="1" spcCol="1270" anchor="ctr" anchorCtr="0"/>
        <a:lstStyle/>
        <a:p>
          <a:pPr marL="0" lvl="0" indent="0" defTabSz="1111250">
            <a:spcBef>
              <a:spcPct val="0"/>
            </a:spcBef>
            <a:spcAft>
              <a:spcPct val="35000"/>
            </a:spcAft>
            <a:buNone/>
          </a:pPr>
          <a:r>
            <a:rPr lang="en-US" kern="1200" dirty="0">
              <a:latin typeface="Calibri"/>
              <a:ea typeface="+mn-ea"/>
              <a:cs typeface="+mn-cs"/>
            </a:rPr>
            <a:t>Project Delivery</a:t>
          </a:r>
        </a:p>
      </dgm:t>
    </dgm:pt>
    <dgm:pt modelId="{9B7B49B3-3295-4322-993B-3A7F13135A0D}" type="parTrans" cxnId="{914D540A-2370-4ECE-B61C-8200CAB2CD51}">
      <dgm:prSet/>
      <dgm:spPr/>
      <dgm:t>
        <a:bodyPr/>
        <a:lstStyle/>
        <a:p>
          <a:endParaRPr lang="en-US"/>
        </a:p>
      </dgm:t>
    </dgm:pt>
    <dgm:pt modelId="{1C86F927-FFC4-4090-B675-7DD6567BA977}" type="sibTrans" cxnId="{914D540A-2370-4ECE-B61C-8200CAB2CD51}">
      <dgm:prSet/>
      <dgm:spPr/>
      <dgm:t>
        <a:bodyPr/>
        <a:lstStyle/>
        <a:p>
          <a:endParaRPr lang="en-US"/>
        </a:p>
      </dgm:t>
    </dgm:pt>
    <dgm:pt modelId="{F681848C-5BF6-4AB5-9A99-2E786C87F316}">
      <dgm:prSet/>
      <dgm:spPr/>
      <dgm:t>
        <a:bodyPr spcFirstLastPara="0" vert="horz" wrap="square" lIns="95250" tIns="95250" rIns="95250" bIns="95250" numCol="1" spcCol="1270" anchor="ctr" anchorCtr="0"/>
        <a:lstStyle/>
        <a:p>
          <a:pPr marL="0" lvl="0" indent="0" defTabSz="1111250">
            <a:spcBef>
              <a:spcPct val="0"/>
            </a:spcBef>
            <a:spcAft>
              <a:spcPct val="35000"/>
            </a:spcAft>
            <a:buNone/>
          </a:pPr>
          <a:r>
            <a:rPr lang="en-US" kern="1200" dirty="0">
              <a:latin typeface="Calibri"/>
              <a:ea typeface="+mn-ea"/>
              <a:cs typeface="+mn-cs"/>
            </a:rPr>
            <a:t>Workforce</a:t>
          </a:r>
        </a:p>
      </dgm:t>
    </dgm:pt>
    <dgm:pt modelId="{E9443762-E05C-4380-B77D-BBD2827FAB62}" type="parTrans" cxnId="{635599AE-E6EA-4347-A141-1F19FE631964}">
      <dgm:prSet/>
      <dgm:spPr/>
      <dgm:t>
        <a:bodyPr/>
        <a:lstStyle/>
        <a:p>
          <a:endParaRPr lang="en-US"/>
        </a:p>
      </dgm:t>
    </dgm:pt>
    <dgm:pt modelId="{71F84C36-0133-45DA-AAB4-D2AF6BFA47C4}" type="sibTrans" cxnId="{635599AE-E6EA-4347-A141-1F19FE631964}">
      <dgm:prSet/>
      <dgm:spPr/>
      <dgm:t>
        <a:bodyPr/>
        <a:lstStyle/>
        <a:p>
          <a:endParaRPr lang="en-US"/>
        </a:p>
      </dgm:t>
    </dgm:pt>
    <dgm:pt modelId="{A3B3D549-CD25-4624-A286-E44895275311}">
      <dgm:prSet/>
      <dgm:spPr/>
      <dgm:t>
        <a:bodyPr spcFirstLastPara="0" vert="horz" wrap="square" lIns="95250" tIns="95250" rIns="95250" bIns="95250" numCol="1" spcCol="1270" anchor="ctr" anchorCtr="0"/>
        <a:lstStyle/>
        <a:p>
          <a:pPr marL="0" lvl="0" indent="0" defTabSz="1111250">
            <a:spcBef>
              <a:spcPct val="0"/>
            </a:spcBef>
            <a:spcAft>
              <a:spcPct val="35000"/>
            </a:spcAft>
            <a:buNone/>
          </a:pPr>
          <a:r>
            <a:rPr lang="en-US" kern="1200" dirty="0">
              <a:latin typeface="Calibri"/>
              <a:ea typeface="+mn-ea"/>
              <a:cs typeface="+mn-cs"/>
            </a:rPr>
            <a:t>Emerging Trends:  (Work  / Living / Streets / Travel)</a:t>
          </a:r>
        </a:p>
      </dgm:t>
    </dgm:pt>
    <dgm:pt modelId="{01C5912A-72CA-461E-AEBD-BDEEBC0118C7}" type="parTrans" cxnId="{6C5AA579-9964-4C9C-9210-1E31299F1E83}">
      <dgm:prSet/>
      <dgm:spPr/>
      <dgm:t>
        <a:bodyPr/>
        <a:lstStyle/>
        <a:p>
          <a:endParaRPr lang="en-US"/>
        </a:p>
      </dgm:t>
    </dgm:pt>
    <dgm:pt modelId="{38383B8B-2027-44FB-B3D8-F8B37317C896}" type="sibTrans" cxnId="{6C5AA579-9964-4C9C-9210-1E31299F1E83}">
      <dgm:prSet/>
      <dgm:spPr/>
      <dgm:t>
        <a:bodyPr/>
        <a:lstStyle/>
        <a:p>
          <a:endParaRPr lang="en-US"/>
        </a:p>
      </dgm:t>
    </dgm:pt>
    <dgm:pt modelId="{39FC4FB8-A2C0-46C0-80C5-E0FFA47AB6D2}">
      <dgm:prSet/>
      <dgm:spPr/>
      <dgm:t>
        <a:bodyPr spcFirstLastPara="0" vert="horz" wrap="square" lIns="95250" tIns="95250" rIns="95250" bIns="95250" numCol="1" spcCol="1270" anchor="ctr" anchorCtr="0"/>
        <a:lstStyle/>
        <a:p>
          <a:pPr marL="0" lvl="0" indent="0" defTabSz="1111250">
            <a:spcBef>
              <a:spcPct val="0"/>
            </a:spcBef>
            <a:spcAft>
              <a:spcPct val="35000"/>
            </a:spcAft>
            <a:buNone/>
          </a:pPr>
          <a:r>
            <a:rPr lang="en-US" kern="1200" dirty="0">
              <a:latin typeface="Calibri"/>
              <a:ea typeface="+mn-ea"/>
              <a:cs typeface="+mn-cs"/>
            </a:rPr>
            <a:t>Zero Emission Transition</a:t>
          </a:r>
        </a:p>
      </dgm:t>
    </dgm:pt>
    <dgm:pt modelId="{83B95FF1-4C25-4944-BA55-49EB3989C2F0}" type="parTrans" cxnId="{25650C88-11DA-4F39-80F5-F455E3074196}">
      <dgm:prSet/>
      <dgm:spPr/>
      <dgm:t>
        <a:bodyPr/>
        <a:lstStyle/>
        <a:p>
          <a:endParaRPr lang="en-US"/>
        </a:p>
      </dgm:t>
    </dgm:pt>
    <dgm:pt modelId="{ECA1BF38-2A36-4E08-B2A1-E344EFE4ED95}" type="sibTrans" cxnId="{25650C88-11DA-4F39-80F5-F455E3074196}">
      <dgm:prSet/>
      <dgm:spPr/>
      <dgm:t>
        <a:bodyPr/>
        <a:lstStyle/>
        <a:p>
          <a:endParaRPr lang="en-US"/>
        </a:p>
      </dgm:t>
    </dgm:pt>
    <dgm:pt modelId="{A438F91B-814A-4651-9350-BC82AF32C38C}">
      <dgm:prSet/>
      <dgm:spPr/>
      <dgm:t>
        <a:bodyPr spcFirstLastPara="0" vert="horz" wrap="square" lIns="95250" tIns="95250" rIns="95250" bIns="95250" numCol="1" spcCol="1270" anchor="ctr" anchorCtr="0"/>
        <a:lstStyle/>
        <a:p>
          <a:pPr marL="0" lvl="0" indent="0" defTabSz="1111250">
            <a:spcBef>
              <a:spcPct val="0"/>
            </a:spcBef>
            <a:spcAft>
              <a:spcPct val="35000"/>
            </a:spcAft>
            <a:buNone/>
          </a:pPr>
          <a:r>
            <a:rPr lang="en-US" kern="1200" dirty="0">
              <a:latin typeface="Calibri"/>
              <a:ea typeface="+mn-ea"/>
              <a:cs typeface="+mn-cs"/>
            </a:rPr>
            <a:t>Cybersecurity</a:t>
          </a:r>
        </a:p>
      </dgm:t>
    </dgm:pt>
    <dgm:pt modelId="{8FFCA4F8-B419-40E6-AA4F-DB456C0C929F}" type="parTrans" cxnId="{3720D329-07C0-42EC-9529-30E4B515452D}">
      <dgm:prSet/>
      <dgm:spPr/>
      <dgm:t>
        <a:bodyPr/>
        <a:lstStyle/>
        <a:p>
          <a:endParaRPr lang="en-US"/>
        </a:p>
      </dgm:t>
    </dgm:pt>
    <dgm:pt modelId="{CEB24D4A-8131-4CB1-ADEE-7547F95B67FD}" type="sibTrans" cxnId="{3720D329-07C0-42EC-9529-30E4B515452D}">
      <dgm:prSet/>
      <dgm:spPr/>
      <dgm:t>
        <a:bodyPr/>
        <a:lstStyle/>
        <a:p>
          <a:endParaRPr lang="en-US"/>
        </a:p>
      </dgm:t>
    </dgm:pt>
    <dgm:pt modelId="{1FA5CB0C-1563-4215-BFC1-7381BE61F1A7}">
      <dgm:prSet/>
      <dgm:spPr/>
      <dgm:t>
        <a:bodyPr spcFirstLastPara="0" vert="horz" wrap="square" lIns="95250" tIns="95250" rIns="95250" bIns="95250" numCol="1" spcCol="1270" anchor="ctr" anchorCtr="0"/>
        <a:lstStyle/>
        <a:p>
          <a:r>
            <a:rPr lang="en-US" kern="1200" dirty="0">
              <a:latin typeface="Calibri"/>
              <a:ea typeface="+mn-ea"/>
              <a:cs typeface="+mn-cs"/>
            </a:rPr>
            <a:t>Network Redesign</a:t>
          </a:r>
        </a:p>
      </dgm:t>
    </dgm:pt>
    <dgm:pt modelId="{0D66FF9B-9965-46F6-9356-C6089546AAD5}" type="parTrans" cxnId="{6FD831A6-28DE-429E-9CE0-B16691F9D679}">
      <dgm:prSet/>
      <dgm:spPr/>
      <dgm:t>
        <a:bodyPr/>
        <a:lstStyle/>
        <a:p>
          <a:endParaRPr lang="en-US"/>
        </a:p>
      </dgm:t>
    </dgm:pt>
    <dgm:pt modelId="{58C021D1-2F2B-411D-8E6A-8E02A3F8BCFB}" type="sibTrans" cxnId="{6FD831A6-28DE-429E-9CE0-B16691F9D679}">
      <dgm:prSet/>
      <dgm:spPr/>
      <dgm:t>
        <a:bodyPr/>
        <a:lstStyle/>
        <a:p>
          <a:endParaRPr lang="en-US"/>
        </a:p>
      </dgm:t>
    </dgm:pt>
    <dgm:pt modelId="{B16BE821-079E-4DA4-B291-19423436B7F6}">
      <dgm:prSet/>
      <dgm:spPr/>
      <dgm:t>
        <a:bodyPr spcFirstLastPara="0" vert="horz" wrap="square" lIns="95250" tIns="95250" rIns="95250" bIns="95250" numCol="1" spcCol="1270" anchor="ctr" anchorCtr="0"/>
        <a:lstStyle/>
        <a:p>
          <a:pPr marL="0" lvl="0" indent="0" defTabSz="1111250">
            <a:spcBef>
              <a:spcPct val="0"/>
            </a:spcBef>
            <a:spcAft>
              <a:spcPct val="35000"/>
            </a:spcAft>
            <a:buNone/>
          </a:pPr>
          <a:r>
            <a:rPr lang="en-US" kern="1200" dirty="0">
              <a:latin typeface="Calibri"/>
              <a:ea typeface="+mn-ea"/>
              <a:cs typeface="+mn-cs"/>
            </a:rPr>
            <a:t>Metrics</a:t>
          </a:r>
        </a:p>
      </dgm:t>
    </dgm:pt>
    <dgm:pt modelId="{7EECABFC-6A5C-47E2-BE8E-89575E401777}" type="parTrans" cxnId="{4735886B-BA34-471F-85DE-DAA37B059739}">
      <dgm:prSet/>
      <dgm:spPr/>
      <dgm:t>
        <a:bodyPr/>
        <a:lstStyle/>
        <a:p>
          <a:endParaRPr lang="en-US"/>
        </a:p>
      </dgm:t>
    </dgm:pt>
    <dgm:pt modelId="{52E003D5-8DED-4361-993B-133808F2BC3A}" type="sibTrans" cxnId="{4735886B-BA34-471F-85DE-DAA37B059739}">
      <dgm:prSet/>
      <dgm:spPr/>
      <dgm:t>
        <a:bodyPr/>
        <a:lstStyle/>
        <a:p>
          <a:endParaRPr lang="en-US"/>
        </a:p>
      </dgm:t>
    </dgm:pt>
    <dgm:pt modelId="{8AD95EB0-80E7-40B2-B596-F37BBF84AB42}" type="pres">
      <dgm:prSet presAssocID="{C1959BE3-ACC3-4E0C-95FB-BF1516E87EE9}" presName="diagram" presStyleCnt="0">
        <dgm:presLayoutVars>
          <dgm:dir/>
          <dgm:resizeHandles val="exact"/>
        </dgm:presLayoutVars>
      </dgm:prSet>
      <dgm:spPr/>
    </dgm:pt>
    <dgm:pt modelId="{8D4AB8A0-5FF7-42F1-98E4-B2F604B6226A}" type="pres">
      <dgm:prSet presAssocID="{8D2B918B-BB65-43F9-B373-8E3C982AEA8B}" presName="node" presStyleLbl="node1" presStyleIdx="0" presStyleCnt="7">
        <dgm:presLayoutVars>
          <dgm:bulletEnabled val="1"/>
        </dgm:presLayoutVars>
      </dgm:prSet>
      <dgm:spPr/>
    </dgm:pt>
    <dgm:pt modelId="{86F70987-3A92-493C-96AE-AA068B9F7B8D}" type="pres">
      <dgm:prSet presAssocID="{1C86F927-FFC4-4090-B675-7DD6567BA977}" presName="sibTrans" presStyleCnt="0"/>
      <dgm:spPr/>
    </dgm:pt>
    <dgm:pt modelId="{A47D5540-02C5-464B-8910-10014AC5ACBD}" type="pres">
      <dgm:prSet presAssocID="{F681848C-5BF6-4AB5-9A99-2E786C87F316}" presName="node" presStyleLbl="node1" presStyleIdx="1" presStyleCnt="7" custLinFactNeighborY="2923">
        <dgm:presLayoutVars>
          <dgm:bulletEnabled val="1"/>
        </dgm:presLayoutVars>
      </dgm:prSet>
      <dgm:spPr/>
    </dgm:pt>
    <dgm:pt modelId="{DF29E958-7F28-4A23-A3F5-6E35F6882E64}" type="pres">
      <dgm:prSet presAssocID="{71F84C36-0133-45DA-AAB4-D2AF6BFA47C4}" presName="sibTrans" presStyleCnt="0"/>
      <dgm:spPr/>
    </dgm:pt>
    <dgm:pt modelId="{0F3837A6-9C65-40F5-8BDE-328585321483}" type="pres">
      <dgm:prSet presAssocID="{A3B3D549-CD25-4624-A286-E44895275311}" presName="node" presStyleLbl="node1" presStyleIdx="2" presStyleCnt="7">
        <dgm:presLayoutVars>
          <dgm:bulletEnabled val="1"/>
        </dgm:presLayoutVars>
      </dgm:prSet>
      <dgm:spPr/>
    </dgm:pt>
    <dgm:pt modelId="{0B6B3EE2-53C4-4E6D-8842-F0AB183E9893}" type="pres">
      <dgm:prSet presAssocID="{38383B8B-2027-44FB-B3D8-F8B37317C896}" presName="sibTrans" presStyleCnt="0"/>
      <dgm:spPr/>
    </dgm:pt>
    <dgm:pt modelId="{F87A7A96-F333-498B-8994-5F36CC61530E}" type="pres">
      <dgm:prSet presAssocID="{39FC4FB8-A2C0-46C0-80C5-E0FFA47AB6D2}" presName="node" presStyleLbl="node1" presStyleIdx="3" presStyleCnt="7">
        <dgm:presLayoutVars>
          <dgm:bulletEnabled val="1"/>
        </dgm:presLayoutVars>
      </dgm:prSet>
      <dgm:spPr/>
    </dgm:pt>
    <dgm:pt modelId="{54002C42-F263-4938-9D87-0FDDF727BB28}" type="pres">
      <dgm:prSet presAssocID="{ECA1BF38-2A36-4E08-B2A1-E344EFE4ED95}" presName="sibTrans" presStyleCnt="0"/>
      <dgm:spPr/>
    </dgm:pt>
    <dgm:pt modelId="{EC7D9592-3993-46EF-B8B0-6A34D31E152F}" type="pres">
      <dgm:prSet presAssocID="{A438F91B-814A-4651-9350-BC82AF32C38C}" presName="node" presStyleLbl="node1" presStyleIdx="4" presStyleCnt="7">
        <dgm:presLayoutVars>
          <dgm:bulletEnabled val="1"/>
        </dgm:presLayoutVars>
      </dgm:prSet>
      <dgm:spPr/>
    </dgm:pt>
    <dgm:pt modelId="{9915DC06-2EDA-4E0C-BFE9-55BCF9E13E9E}" type="pres">
      <dgm:prSet presAssocID="{CEB24D4A-8131-4CB1-ADEE-7547F95B67FD}" presName="sibTrans" presStyleCnt="0"/>
      <dgm:spPr/>
    </dgm:pt>
    <dgm:pt modelId="{FFBC92C1-B8DF-4942-AFD6-BEE66FC35117}" type="pres">
      <dgm:prSet presAssocID="{1FA5CB0C-1563-4215-BFC1-7381BE61F1A7}" presName="node" presStyleLbl="node1" presStyleIdx="5" presStyleCnt="7">
        <dgm:presLayoutVars>
          <dgm:bulletEnabled val="1"/>
        </dgm:presLayoutVars>
      </dgm:prSet>
      <dgm:spPr/>
    </dgm:pt>
    <dgm:pt modelId="{B8D81865-C6AE-4A55-A6AE-87D064D49942}" type="pres">
      <dgm:prSet presAssocID="{58C021D1-2F2B-411D-8E6A-8E02A3F8BCFB}" presName="sibTrans" presStyleCnt="0"/>
      <dgm:spPr/>
    </dgm:pt>
    <dgm:pt modelId="{94771F45-F699-485D-9CAF-16B22B897275}" type="pres">
      <dgm:prSet presAssocID="{B16BE821-079E-4DA4-B291-19423436B7F6}" presName="node" presStyleLbl="node1" presStyleIdx="6" presStyleCnt="7">
        <dgm:presLayoutVars>
          <dgm:bulletEnabled val="1"/>
        </dgm:presLayoutVars>
      </dgm:prSet>
      <dgm:spPr/>
    </dgm:pt>
  </dgm:ptLst>
  <dgm:cxnLst>
    <dgm:cxn modelId="{9EA3B100-606A-4558-ABB9-3120482C7A63}" type="presOf" srcId="{A438F91B-814A-4651-9350-BC82AF32C38C}" destId="{EC7D9592-3993-46EF-B8B0-6A34D31E152F}" srcOrd="0" destOrd="0" presId="urn:microsoft.com/office/officeart/2005/8/layout/default"/>
    <dgm:cxn modelId="{914D540A-2370-4ECE-B61C-8200CAB2CD51}" srcId="{C1959BE3-ACC3-4E0C-95FB-BF1516E87EE9}" destId="{8D2B918B-BB65-43F9-B373-8E3C982AEA8B}" srcOrd="0" destOrd="0" parTransId="{9B7B49B3-3295-4322-993B-3A7F13135A0D}" sibTransId="{1C86F927-FFC4-4090-B675-7DD6567BA977}"/>
    <dgm:cxn modelId="{1F82B71F-94D6-48A2-9CF2-5C545703FCA3}" type="presOf" srcId="{B16BE821-079E-4DA4-B291-19423436B7F6}" destId="{94771F45-F699-485D-9CAF-16B22B897275}" srcOrd="0" destOrd="0" presId="urn:microsoft.com/office/officeart/2005/8/layout/default"/>
    <dgm:cxn modelId="{E87A3E27-D72D-42C0-96C4-CA7C64182C2C}" type="presOf" srcId="{C1959BE3-ACC3-4E0C-95FB-BF1516E87EE9}" destId="{8AD95EB0-80E7-40B2-B596-F37BBF84AB42}" srcOrd="0" destOrd="0" presId="urn:microsoft.com/office/officeart/2005/8/layout/default"/>
    <dgm:cxn modelId="{3720D329-07C0-42EC-9529-30E4B515452D}" srcId="{C1959BE3-ACC3-4E0C-95FB-BF1516E87EE9}" destId="{A438F91B-814A-4651-9350-BC82AF32C38C}" srcOrd="4" destOrd="0" parTransId="{8FFCA4F8-B419-40E6-AA4F-DB456C0C929F}" sibTransId="{CEB24D4A-8131-4CB1-ADEE-7547F95B67FD}"/>
    <dgm:cxn modelId="{FF60FB5D-0C49-45B3-B278-20E8F67CFC2C}" type="presOf" srcId="{F681848C-5BF6-4AB5-9A99-2E786C87F316}" destId="{A47D5540-02C5-464B-8910-10014AC5ACBD}" srcOrd="0" destOrd="0" presId="urn:microsoft.com/office/officeart/2005/8/layout/default"/>
    <dgm:cxn modelId="{87B93442-3EBE-4DAB-9A16-B37377796078}" type="presOf" srcId="{A3B3D549-CD25-4624-A286-E44895275311}" destId="{0F3837A6-9C65-40F5-8BDE-328585321483}" srcOrd="0" destOrd="0" presId="urn:microsoft.com/office/officeart/2005/8/layout/default"/>
    <dgm:cxn modelId="{4735886B-BA34-471F-85DE-DAA37B059739}" srcId="{C1959BE3-ACC3-4E0C-95FB-BF1516E87EE9}" destId="{B16BE821-079E-4DA4-B291-19423436B7F6}" srcOrd="6" destOrd="0" parTransId="{7EECABFC-6A5C-47E2-BE8E-89575E401777}" sibTransId="{52E003D5-8DED-4361-993B-133808F2BC3A}"/>
    <dgm:cxn modelId="{FD481F4F-AD24-4384-BB99-F189E967DC80}" type="presOf" srcId="{39FC4FB8-A2C0-46C0-80C5-E0FFA47AB6D2}" destId="{F87A7A96-F333-498B-8994-5F36CC61530E}" srcOrd="0" destOrd="0" presId="urn:microsoft.com/office/officeart/2005/8/layout/default"/>
    <dgm:cxn modelId="{60F77877-F790-453A-9D52-A3EB614DD33B}" type="presOf" srcId="{1FA5CB0C-1563-4215-BFC1-7381BE61F1A7}" destId="{FFBC92C1-B8DF-4942-AFD6-BEE66FC35117}" srcOrd="0" destOrd="0" presId="urn:microsoft.com/office/officeart/2005/8/layout/default"/>
    <dgm:cxn modelId="{6C5AA579-9964-4C9C-9210-1E31299F1E83}" srcId="{C1959BE3-ACC3-4E0C-95FB-BF1516E87EE9}" destId="{A3B3D549-CD25-4624-A286-E44895275311}" srcOrd="2" destOrd="0" parTransId="{01C5912A-72CA-461E-AEBD-BDEEBC0118C7}" sibTransId="{38383B8B-2027-44FB-B3D8-F8B37317C896}"/>
    <dgm:cxn modelId="{25650C88-11DA-4F39-80F5-F455E3074196}" srcId="{C1959BE3-ACC3-4E0C-95FB-BF1516E87EE9}" destId="{39FC4FB8-A2C0-46C0-80C5-E0FFA47AB6D2}" srcOrd="3" destOrd="0" parTransId="{83B95FF1-4C25-4944-BA55-49EB3989C2F0}" sibTransId="{ECA1BF38-2A36-4E08-B2A1-E344EFE4ED95}"/>
    <dgm:cxn modelId="{6FD831A6-28DE-429E-9CE0-B16691F9D679}" srcId="{C1959BE3-ACC3-4E0C-95FB-BF1516E87EE9}" destId="{1FA5CB0C-1563-4215-BFC1-7381BE61F1A7}" srcOrd="5" destOrd="0" parTransId="{0D66FF9B-9965-46F6-9356-C6089546AAD5}" sibTransId="{58C021D1-2F2B-411D-8E6A-8E02A3F8BCFB}"/>
    <dgm:cxn modelId="{635599AE-E6EA-4347-A141-1F19FE631964}" srcId="{C1959BE3-ACC3-4E0C-95FB-BF1516E87EE9}" destId="{F681848C-5BF6-4AB5-9A99-2E786C87F316}" srcOrd="1" destOrd="0" parTransId="{E9443762-E05C-4380-B77D-BBD2827FAB62}" sibTransId="{71F84C36-0133-45DA-AAB4-D2AF6BFA47C4}"/>
    <dgm:cxn modelId="{3B68A7B4-F093-4154-8128-45DCCDEC916F}" type="presOf" srcId="{8D2B918B-BB65-43F9-B373-8E3C982AEA8B}" destId="{8D4AB8A0-5FF7-42F1-98E4-B2F604B6226A}" srcOrd="0" destOrd="0" presId="urn:microsoft.com/office/officeart/2005/8/layout/default"/>
    <dgm:cxn modelId="{085A00A0-C61A-4C38-8AB5-59462A88396E}" type="presParOf" srcId="{8AD95EB0-80E7-40B2-B596-F37BBF84AB42}" destId="{8D4AB8A0-5FF7-42F1-98E4-B2F604B6226A}" srcOrd="0" destOrd="0" presId="urn:microsoft.com/office/officeart/2005/8/layout/default"/>
    <dgm:cxn modelId="{FAF93877-EB74-4208-876C-354CBE95FEBF}" type="presParOf" srcId="{8AD95EB0-80E7-40B2-B596-F37BBF84AB42}" destId="{86F70987-3A92-493C-96AE-AA068B9F7B8D}" srcOrd="1" destOrd="0" presId="urn:microsoft.com/office/officeart/2005/8/layout/default"/>
    <dgm:cxn modelId="{1FDA30FA-4EE5-402D-A558-39F87DBC2A60}" type="presParOf" srcId="{8AD95EB0-80E7-40B2-B596-F37BBF84AB42}" destId="{A47D5540-02C5-464B-8910-10014AC5ACBD}" srcOrd="2" destOrd="0" presId="urn:microsoft.com/office/officeart/2005/8/layout/default"/>
    <dgm:cxn modelId="{FF4388EF-8E78-42E0-9D1F-F8E7837949FC}" type="presParOf" srcId="{8AD95EB0-80E7-40B2-B596-F37BBF84AB42}" destId="{DF29E958-7F28-4A23-A3F5-6E35F6882E64}" srcOrd="3" destOrd="0" presId="urn:microsoft.com/office/officeart/2005/8/layout/default"/>
    <dgm:cxn modelId="{922E7D90-81DF-47E3-A157-B774BA1BC4C8}" type="presParOf" srcId="{8AD95EB0-80E7-40B2-B596-F37BBF84AB42}" destId="{0F3837A6-9C65-40F5-8BDE-328585321483}" srcOrd="4" destOrd="0" presId="urn:microsoft.com/office/officeart/2005/8/layout/default"/>
    <dgm:cxn modelId="{0182251C-613A-49A3-9710-FDEE6A0522AB}" type="presParOf" srcId="{8AD95EB0-80E7-40B2-B596-F37BBF84AB42}" destId="{0B6B3EE2-53C4-4E6D-8842-F0AB183E9893}" srcOrd="5" destOrd="0" presId="urn:microsoft.com/office/officeart/2005/8/layout/default"/>
    <dgm:cxn modelId="{0C45DB3A-6327-4D3A-BD75-2C4E6153E81E}" type="presParOf" srcId="{8AD95EB0-80E7-40B2-B596-F37BBF84AB42}" destId="{F87A7A96-F333-498B-8994-5F36CC61530E}" srcOrd="6" destOrd="0" presId="urn:microsoft.com/office/officeart/2005/8/layout/default"/>
    <dgm:cxn modelId="{E916537D-9BF6-44BC-B50E-7A63E089824A}" type="presParOf" srcId="{8AD95EB0-80E7-40B2-B596-F37BBF84AB42}" destId="{54002C42-F263-4938-9D87-0FDDF727BB28}" srcOrd="7" destOrd="0" presId="urn:microsoft.com/office/officeart/2005/8/layout/default"/>
    <dgm:cxn modelId="{926E82F8-838D-4607-8EFB-BD0D20138148}" type="presParOf" srcId="{8AD95EB0-80E7-40B2-B596-F37BBF84AB42}" destId="{EC7D9592-3993-46EF-B8B0-6A34D31E152F}" srcOrd="8" destOrd="0" presId="urn:microsoft.com/office/officeart/2005/8/layout/default"/>
    <dgm:cxn modelId="{BE9C7C3A-73D6-4A30-AD3C-2A6EB07DEDF2}" type="presParOf" srcId="{8AD95EB0-80E7-40B2-B596-F37BBF84AB42}" destId="{9915DC06-2EDA-4E0C-BFE9-55BCF9E13E9E}" srcOrd="9" destOrd="0" presId="urn:microsoft.com/office/officeart/2005/8/layout/default"/>
    <dgm:cxn modelId="{A9948448-9119-488F-8B18-610B58DE46DE}" type="presParOf" srcId="{8AD95EB0-80E7-40B2-B596-F37BBF84AB42}" destId="{FFBC92C1-B8DF-4942-AFD6-BEE66FC35117}" srcOrd="10" destOrd="0" presId="urn:microsoft.com/office/officeart/2005/8/layout/default"/>
    <dgm:cxn modelId="{7B79C95C-7757-4316-A8DB-13530B68ED7B}" type="presParOf" srcId="{8AD95EB0-80E7-40B2-B596-F37BBF84AB42}" destId="{B8D81865-C6AE-4A55-A6AE-87D064D49942}" srcOrd="11" destOrd="0" presId="urn:microsoft.com/office/officeart/2005/8/layout/default"/>
    <dgm:cxn modelId="{4D0DB42F-7A99-47BD-9F86-36D03AA3C1D0}" type="presParOf" srcId="{8AD95EB0-80E7-40B2-B596-F37BBF84AB42}" destId="{94771F45-F699-485D-9CAF-16B22B897275}" srcOrd="12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790A14B-5701-4D52-B184-45196BDAD483}" type="doc">
      <dgm:prSet loTypeId="urn:microsoft.com/office/officeart/2005/8/layout/default" loCatId="list" qsTypeId="urn:microsoft.com/office/officeart/2005/8/quickstyle/simple2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15E884C0-8B87-4E76-BA86-0C76A19D3562}">
      <dgm:prSet phldrT="[Text]"/>
      <dgm:spPr/>
      <dgm:t>
        <a:bodyPr/>
        <a:lstStyle/>
        <a:p>
          <a:r>
            <a:rPr lang="en-US" dirty="0"/>
            <a:t>Cashless Trends / Pandemic Factors </a:t>
          </a:r>
        </a:p>
      </dgm:t>
    </dgm:pt>
    <dgm:pt modelId="{8077A4C1-BD10-4597-AE7E-85D0011856FD}" type="parTrans" cxnId="{CA4515CF-6B3A-402A-BCFD-3B37E770F101}">
      <dgm:prSet/>
      <dgm:spPr/>
      <dgm:t>
        <a:bodyPr/>
        <a:lstStyle/>
        <a:p>
          <a:endParaRPr lang="en-US"/>
        </a:p>
      </dgm:t>
    </dgm:pt>
    <dgm:pt modelId="{F02AFE70-1C28-4C4D-8FED-6F7454486CE1}" type="sibTrans" cxnId="{CA4515CF-6B3A-402A-BCFD-3B37E770F101}">
      <dgm:prSet/>
      <dgm:spPr/>
      <dgm:t>
        <a:bodyPr/>
        <a:lstStyle/>
        <a:p>
          <a:endParaRPr lang="en-US"/>
        </a:p>
      </dgm:t>
    </dgm:pt>
    <dgm:pt modelId="{81DACBC0-26BB-4538-8120-82F8EEE421F3}">
      <dgm:prSet phldrT="[Text]"/>
      <dgm:spPr/>
      <dgm:t>
        <a:bodyPr/>
        <a:lstStyle/>
        <a:p>
          <a:r>
            <a:rPr lang="en-US" dirty="0"/>
            <a:t>Zero Fare / Equity / Enforcement</a:t>
          </a:r>
        </a:p>
      </dgm:t>
    </dgm:pt>
    <dgm:pt modelId="{E3494805-8268-4DF5-B796-88B31CF4A341}" type="parTrans" cxnId="{7EB9CD7D-0B81-4F08-A8FD-438E7329D62D}">
      <dgm:prSet/>
      <dgm:spPr/>
      <dgm:t>
        <a:bodyPr/>
        <a:lstStyle/>
        <a:p>
          <a:endParaRPr lang="en-US"/>
        </a:p>
      </dgm:t>
    </dgm:pt>
    <dgm:pt modelId="{BCD7BBD9-AAAD-4201-8CB7-0A38A71DC2F4}" type="sibTrans" cxnId="{7EB9CD7D-0B81-4F08-A8FD-438E7329D62D}">
      <dgm:prSet/>
      <dgm:spPr/>
      <dgm:t>
        <a:bodyPr/>
        <a:lstStyle/>
        <a:p>
          <a:endParaRPr lang="en-US"/>
        </a:p>
      </dgm:t>
    </dgm:pt>
    <dgm:pt modelId="{ED7EA865-49FF-4D6A-8C78-7C9AAE02CD46}">
      <dgm:prSet phldrT="[Text]"/>
      <dgm:spPr/>
      <dgm:t>
        <a:bodyPr/>
        <a:lstStyle/>
        <a:p>
          <a:r>
            <a:rPr lang="en-US" dirty="0"/>
            <a:t>New Technologies and Methods</a:t>
          </a:r>
        </a:p>
      </dgm:t>
    </dgm:pt>
    <dgm:pt modelId="{93E31C8E-353E-486A-8615-E5194D815341}" type="parTrans" cxnId="{22B47BFC-FC25-4F71-A32C-D1F01AFBA1DC}">
      <dgm:prSet/>
      <dgm:spPr/>
      <dgm:t>
        <a:bodyPr/>
        <a:lstStyle/>
        <a:p>
          <a:endParaRPr lang="en-US"/>
        </a:p>
      </dgm:t>
    </dgm:pt>
    <dgm:pt modelId="{4211A46F-93D3-4BC2-85A3-C10DFC743599}" type="sibTrans" cxnId="{22B47BFC-FC25-4F71-A32C-D1F01AFBA1DC}">
      <dgm:prSet/>
      <dgm:spPr/>
      <dgm:t>
        <a:bodyPr/>
        <a:lstStyle/>
        <a:p>
          <a:endParaRPr lang="en-US"/>
        </a:p>
      </dgm:t>
    </dgm:pt>
    <dgm:pt modelId="{7F70D52D-0078-490F-A0A5-DBF3E5ECACA6}">
      <dgm:prSet phldrT="[Text]"/>
      <dgm:spPr/>
      <dgm:t>
        <a:bodyPr/>
        <a:lstStyle/>
        <a:p>
          <a:r>
            <a:rPr lang="en-US" dirty="0"/>
            <a:t>Integrated Mobility </a:t>
          </a:r>
        </a:p>
      </dgm:t>
    </dgm:pt>
    <dgm:pt modelId="{8EC351F0-AD9D-4526-B988-2B63F46C0668}" type="parTrans" cxnId="{8D433A16-BAB2-496D-92D1-F09373B3F029}">
      <dgm:prSet/>
      <dgm:spPr/>
      <dgm:t>
        <a:bodyPr/>
        <a:lstStyle/>
        <a:p>
          <a:endParaRPr lang="en-US"/>
        </a:p>
      </dgm:t>
    </dgm:pt>
    <dgm:pt modelId="{1D635C80-83C2-40A8-B8B0-7AE8A828DF05}" type="sibTrans" cxnId="{8D433A16-BAB2-496D-92D1-F09373B3F029}">
      <dgm:prSet/>
      <dgm:spPr/>
      <dgm:t>
        <a:bodyPr/>
        <a:lstStyle/>
        <a:p>
          <a:endParaRPr lang="en-US"/>
        </a:p>
      </dgm:t>
    </dgm:pt>
    <dgm:pt modelId="{742B1808-9C69-4D88-89F6-7EECA205F5A6}">
      <dgm:prSet phldrT="[Text]"/>
      <dgm:spPr/>
      <dgm:t>
        <a:bodyPr/>
        <a:lstStyle/>
        <a:p>
          <a:r>
            <a:rPr lang="en-US" dirty="0"/>
            <a:t>KISS</a:t>
          </a:r>
        </a:p>
      </dgm:t>
    </dgm:pt>
    <dgm:pt modelId="{80589751-6E19-416F-AD1F-22689B61849C}" type="parTrans" cxnId="{C2449482-E97D-4D31-A006-F7F71FBCAFCE}">
      <dgm:prSet/>
      <dgm:spPr/>
      <dgm:t>
        <a:bodyPr/>
        <a:lstStyle/>
        <a:p>
          <a:endParaRPr lang="en-US"/>
        </a:p>
      </dgm:t>
    </dgm:pt>
    <dgm:pt modelId="{26110A29-0DA2-49B4-BE3B-1F88FC462097}" type="sibTrans" cxnId="{C2449482-E97D-4D31-A006-F7F71FBCAFCE}">
      <dgm:prSet/>
      <dgm:spPr/>
      <dgm:t>
        <a:bodyPr/>
        <a:lstStyle/>
        <a:p>
          <a:endParaRPr lang="en-US"/>
        </a:p>
      </dgm:t>
    </dgm:pt>
    <dgm:pt modelId="{2BBA4786-1078-4D76-8189-DC4C36D61848}" type="pres">
      <dgm:prSet presAssocID="{1790A14B-5701-4D52-B184-45196BDAD483}" presName="diagram" presStyleCnt="0">
        <dgm:presLayoutVars>
          <dgm:dir/>
          <dgm:resizeHandles val="exact"/>
        </dgm:presLayoutVars>
      </dgm:prSet>
      <dgm:spPr/>
    </dgm:pt>
    <dgm:pt modelId="{B8F0BBA9-B250-4FB2-B17A-EEAFCA6890FC}" type="pres">
      <dgm:prSet presAssocID="{15E884C0-8B87-4E76-BA86-0C76A19D3562}" presName="node" presStyleLbl="node1" presStyleIdx="0" presStyleCnt="5">
        <dgm:presLayoutVars>
          <dgm:bulletEnabled val="1"/>
        </dgm:presLayoutVars>
      </dgm:prSet>
      <dgm:spPr/>
    </dgm:pt>
    <dgm:pt modelId="{1EBC2783-AB31-422C-89BC-B2271FD55719}" type="pres">
      <dgm:prSet presAssocID="{F02AFE70-1C28-4C4D-8FED-6F7454486CE1}" presName="sibTrans" presStyleCnt="0"/>
      <dgm:spPr/>
    </dgm:pt>
    <dgm:pt modelId="{F348D04D-1851-48BB-A91D-0DCA0471CA93}" type="pres">
      <dgm:prSet presAssocID="{81DACBC0-26BB-4538-8120-82F8EEE421F3}" presName="node" presStyleLbl="node1" presStyleIdx="1" presStyleCnt="5">
        <dgm:presLayoutVars>
          <dgm:bulletEnabled val="1"/>
        </dgm:presLayoutVars>
      </dgm:prSet>
      <dgm:spPr/>
    </dgm:pt>
    <dgm:pt modelId="{0CE3B5F4-776C-4343-954C-687B6D4B6088}" type="pres">
      <dgm:prSet presAssocID="{BCD7BBD9-AAAD-4201-8CB7-0A38A71DC2F4}" presName="sibTrans" presStyleCnt="0"/>
      <dgm:spPr/>
    </dgm:pt>
    <dgm:pt modelId="{DC3206D3-9731-4907-BA9D-3492088D1E5C}" type="pres">
      <dgm:prSet presAssocID="{ED7EA865-49FF-4D6A-8C78-7C9AAE02CD46}" presName="node" presStyleLbl="node1" presStyleIdx="2" presStyleCnt="5">
        <dgm:presLayoutVars>
          <dgm:bulletEnabled val="1"/>
        </dgm:presLayoutVars>
      </dgm:prSet>
      <dgm:spPr/>
    </dgm:pt>
    <dgm:pt modelId="{19EFB79F-1F7B-4036-B000-9E50B027A1C6}" type="pres">
      <dgm:prSet presAssocID="{4211A46F-93D3-4BC2-85A3-C10DFC743599}" presName="sibTrans" presStyleCnt="0"/>
      <dgm:spPr/>
    </dgm:pt>
    <dgm:pt modelId="{FB48C037-5D1E-4FC3-86E8-0BFCD79E037B}" type="pres">
      <dgm:prSet presAssocID="{7F70D52D-0078-490F-A0A5-DBF3E5ECACA6}" presName="node" presStyleLbl="node1" presStyleIdx="3" presStyleCnt="5">
        <dgm:presLayoutVars>
          <dgm:bulletEnabled val="1"/>
        </dgm:presLayoutVars>
      </dgm:prSet>
      <dgm:spPr/>
    </dgm:pt>
    <dgm:pt modelId="{9AD4CC3D-8D51-4F09-8222-312A24DF621D}" type="pres">
      <dgm:prSet presAssocID="{1D635C80-83C2-40A8-B8B0-7AE8A828DF05}" presName="sibTrans" presStyleCnt="0"/>
      <dgm:spPr/>
    </dgm:pt>
    <dgm:pt modelId="{FC627D06-0FFC-4201-9AD1-2C76D177AA03}" type="pres">
      <dgm:prSet presAssocID="{742B1808-9C69-4D88-89F6-7EECA205F5A6}" presName="node" presStyleLbl="node1" presStyleIdx="4" presStyleCnt="5">
        <dgm:presLayoutVars>
          <dgm:bulletEnabled val="1"/>
        </dgm:presLayoutVars>
      </dgm:prSet>
      <dgm:spPr/>
    </dgm:pt>
  </dgm:ptLst>
  <dgm:cxnLst>
    <dgm:cxn modelId="{8D433A16-BAB2-496D-92D1-F09373B3F029}" srcId="{1790A14B-5701-4D52-B184-45196BDAD483}" destId="{7F70D52D-0078-490F-A0A5-DBF3E5ECACA6}" srcOrd="3" destOrd="0" parTransId="{8EC351F0-AD9D-4526-B988-2B63F46C0668}" sibTransId="{1D635C80-83C2-40A8-B8B0-7AE8A828DF05}"/>
    <dgm:cxn modelId="{D052CE3E-6586-4F83-88AC-71512449FBD5}" type="presOf" srcId="{15E884C0-8B87-4E76-BA86-0C76A19D3562}" destId="{B8F0BBA9-B250-4FB2-B17A-EEAFCA6890FC}" srcOrd="0" destOrd="0" presId="urn:microsoft.com/office/officeart/2005/8/layout/default"/>
    <dgm:cxn modelId="{22D96346-B4B8-46A5-BD69-439E956D7737}" type="presOf" srcId="{1790A14B-5701-4D52-B184-45196BDAD483}" destId="{2BBA4786-1078-4D76-8189-DC4C36D61848}" srcOrd="0" destOrd="0" presId="urn:microsoft.com/office/officeart/2005/8/layout/default"/>
    <dgm:cxn modelId="{2E8BB86E-31C3-41CD-9E2D-28265246A0C6}" type="presOf" srcId="{81DACBC0-26BB-4538-8120-82F8EEE421F3}" destId="{F348D04D-1851-48BB-A91D-0DCA0471CA93}" srcOrd="0" destOrd="0" presId="urn:microsoft.com/office/officeart/2005/8/layout/default"/>
    <dgm:cxn modelId="{06ABB250-9FD8-4F1C-AE07-C75DEC20575D}" type="presOf" srcId="{ED7EA865-49FF-4D6A-8C78-7C9AAE02CD46}" destId="{DC3206D3-9731-4907-BA9D-3492088D1E5C}" srcOrd="0" destOrd="0" presId="urn:microsoft.com/office/officeart/2005/8/layout/default"/>
    <dgm:cxn modelId="{4A363E77-2FB4-48AC-9C52-861EE6F1801C}" type="presOf" srcId="{742B1808-9C69-4D88-89F6-7EECA205F5A6}" destId="{FC627D06-0FFC-4201-9AD1-2C76D177AA03}" srcOrd="0" destOrd="0" presId="urn:microsoft.com/office/officeart/2005/8/layout/default"/>
    <dgm:cxn modelId="{7EB9CD7D-0B81-4F08-A8FD-438E7329D62D}" srcId="{1790A14B-5701-4D52-B184-45196BDAD483}" destId="{81DACBC0-26BB-4538-8120-82F8EEE421F3}" srcOrd="1" destOrd="0" parTransId="{E3494805-8268-4DF5-B796-88B31CF4A341}" sibTransId="{BCD7BBD9-AAAD-4201-8CB7-0A38A71DC2F4}"/>
    <dgm:cxn modelId="{C2449482-E97D-4D31-A006-F7F71FBCAFCE}" srcId="{1790A14B-5701-4D52-B184-45196BDAD483}" destId="{742B1808-9C69-4D88-89F6-7EECA205F5A6}" srcOrd="4" destOrd="0" parTransId="{80589751-6E19-416F-AD1F-22689B61849C}" sibTransId="{26110A29-0DA2-49B4-BE3B-1F88FC462097}"/>
    <dgm:cxn modelId="{80527596-5341-453F-99A3-393B625C338A}" type="presOf" srcId="{7F70D52D-0078-490F-A0A5-DBF3E5ECACA6}" destId="{FB48C037-5D1E-4FC3-86E8-0BFCD79E037B}" srcOrd="0" destOrd="0" presId="urn:microsoft.com/office/officeart/2005/8/layout/default"/>
    <dgm:cxn modelId="{CA4515CF-6B3A-402A-BCFD-3B37E770F101}" srcId="{1790A14B-5701-4D52-B184-45196BDAD483}" destId="{15E884C0-8B87-4E76-BA86-0C76A19D3562}" srcOrd="0" destOrd="0" parTransId="{8077A4C1-BD10-4597-AE7E-85D0011856FD}" sibTransId="{F02AFE70-1C28-4C4D-8FED-6F7454486CE1}"/>
    <dgm:cxn modelId="{22B47BFC-FC25-4F71-A32C-D1F01AFBA1DC}" srcId="{1790A14B-5701-4D52-B184-45196BDAD483}" destId="{ED7EA865-49FF-4D6A-8C78-7C9AAE02CD46}" srcOrd="2" destOrd="0" parTransId="{93E31C8E-353E-486A-8615-E5194D815341}" sibTransId="{4211A46F-93D3-4BC2-85A3-C10DFC743599}"/>
    <dgm:cxn modelId="{BD1BDBB2-7940-421F-922A-9D3B1A680661}" type="presParOf" srcId="{2BBA4786-1078-4D76-8189-DC4C36D61848}" destId="{B8F0BBA9-B250-4FB2-B17A-EEAFCA6890FC}" srcOrd="0" destOrd="0" presId="urn:microsoft.com/office/officeart/2005/8/layout/default"/>
    <dgm:cxn modelId="{BD3D1666-2F85-4BAE-8B72-91CECEDCA501}" type="presParOf" srcId="{2BBA4786-1078-4D76-8189-DC4C36D61848}" destId="{1EBC2783-AB31-422C-89BC-B2271FD55719}" srcOrd="1" destOrd="0" presId="urn:microsoft.com/office/officeart/2005/8/layout/default"/>
    <dgm:cxn modelId="{E6E2FF3C-1AC1-4C08-B221-034B0ACA029D}" type="presParOf" srcId="{2BBA4786-1078-4D76-8189-DC4C36D61848}" destId="{F348D04D-1851-48BB-A91D-0DCA0471CA93}" srcOrd="2" destOrd="0" presId="urn:microsoft.com/office/officeart/2005/8/layout/default"/>
    <dgm:cxn modelId="{FE17C44F-DF03-4842-AE3E-51CE10969468}" type="presParOf" srcId="{2BBA4786-1078-4D76-8189-DC4C36D61848}" destId="{0CE3B5F4-776C-4343-954C-687B6D4B6088}" srcOrd="3" destOrd="0" presId="urn:microsoft.com/office/officeart/2005/8/layout/default"/>
    <dgm:cxn modelId="{E27007AA-7421-4F07-BE01-CC08B38FC3AC}" type="presParOf" srcId="{2BBA4786-1078-4D76-8189-DC4C36D61848}" destId="{DC3206D3-9731-4907-BA9D-3492088D1E5C}" srcOrd="4" destOrd="0" presId="urn:microsoft.com/office/officeart/2005/8/layout/default"/>
    <dgm:cxn modelId="{8F244424-A9B8-485D-9D84-FF625D08235C}" type="presParOf" srcId="{2BBA4786-1078-4D76-8189-DC4C36D61848}" destId="{19EFB79F-1F7B-4036-B000-9E50B027A1C6}" srcOrd="5" destOrd="0" presId="urn:microsoft.com/office/officeart/2005/8/layout/default"/>
    <dgm:cxn modelId="{F7F1CC2E-D4D7-404D-91EF-AECDB15D2C0E}" type="presParOf" srcId="{2BBA4786-1078-4D76-8189-DC4C36D61848}" destId="{FB48C037-5D1E-4FC3-86E8-0BFCD79E037B}" srcOrd="6" destOrd="0" presId="urn:microsoft.com/office/officeart/2005/8/layout/default"/>
    <dgm:cxn modelId="{3813BB1B-8DBC-457B-AAE8-E90F108F9408}" type="presParOf" srcId="{2BBA4786-1078-4D76-8189-DC4C36D61848}" destId="{9AD4CC3D-8D51-4F09-8222-312A24DF621D}" srcOrd="7" destOrd="0" presId="urn:microsoft.com/office/officeart/2005/8/layout/default"/>
    <dgm:cxn modelId="{BD57DA3E-2F87-4ADB-9841-F943B5D2F005}" type="presParOf" srcId="{2BBA4786-1078-4D76-8189-DC4C36D61848}" destId="{FC627D06-0FFC-4201-9AD1-2C76D177AA03}" srcOrd="8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8598CBF-241B-4A3C-BE02-425333A6BE22}">
      <dsp:nvSpPr>
        <dsp:cNvPr id="0" name=""/>
        <dsp:cNvSpPr/>
      </dsp:nvSpPr>
      <dsp:spPr>
        <a:xfrm>
          <a:off x="0" y="4643"/>
          <a:ext cx="5518547" cy="551655"/>
        </a:xfrm>
        <a:prstGeom prst="roundRect">
          <a:avLst/>
        </a:prstGeom>
        <a:noFill/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Key Highlights</a:t>
          </a:r>
        </a:p>
      </dsp:txBody>
      <dsp:txXfrm>
        <a:off x="26930" y="31573"/>
        <a:ext cx="5464687" cy="497795"/>
      </dsp:txXfrm>
    </dsp:sp>
    <dsp:sp modelId="{34E2D8FE-EDCD-46E4-87FF-1EAB339F546F}">
      <dsp:nvSpPr>
        <dsp:cNvPr id="0" name=""/>
        <dsp:cNvSpPr/>
      </dsp:nvSpPr>
      <dsp:spPr>
        <a:xfrm>
          <a:off x="0" y="622538"/>
          <a:ext cx="5518547" cy="551655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From Horse to Electric </a:t>
          </a:r>
          <a:r>
            <a:rPr lang="en-US" sz="2300" kern="1200" dirty="0" err="1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Steetcars</a:t>
          </a:r>
          <a:endParaRPr lang="en-US" sz="2300" kern="1200" dirty="0">
            <a:solidFill>
              <a:sysClr val="windowText" lastClr="000000"/>
            </a:solidFill>
            <a:latin typeface="Calibri" panose="020F0502020204030204"/>
            <a:ea typeface="+mn-ea"/>
            <a:cs typeface="+mn-cs"/>
          </a:endParaRPr>
        </a:p>
      </dsp:txBody>
      <dsp:txXfrm>
        <a:off x="26930" y="649468"/>
        <a:ext cx="5464687" cy="497795"/>
      </dsp:txXfrm>
    </dsp:sp>
    <dsp:sp modelId="{A612E022-818A-4046-A8D5-DA1D34128F57}">
      <dsp:nvSpPr>
        <dsp:cNvPr id="0" name=""/>
        <dsp:cNvSpPr/>
      </dsp:nvSpPr>
      <dsp:spPr>
        <a:xfrm>
          <a:off x="0" y="1240433"/>
          <a:ext cx="5518547" cy="551655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The Automobile and Urban Planning</a:t>
          </a:r>
        </a:p>
      </dsp:txBody>
      <dsp:txXfrm>
        <a:off x="26930" y="1267363"/>
        <a:ext cx="5464687" cy="497795"/>
      </dsp:txXfrm>
    </dsp:sp>
    <dsp:sp modelId="{09C5712E-DA49-493D-AF69-145871D59F49}">
      <dsp:nvSpPr>
        <dsp:cNvPr id="0" name=""/>
        <dsp:cNvSpPr/>
      </dsp:nvSpPr>
      <dsp:spPr>
        <a:xfrm>
          <a:off x="0" y="1858329"/>
          <a:ext cx="5518547" cy="551655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Urban Challenges and Rebirth</a:t>
          </a:r>
        </a:p>
      </dsp:txBody>
      <dsp:txXfrm>
        <a:off x="26930" y="1885259"/>
        <a:ext cx="5464687" cy="497795"/>
      </dsp:txXfrm>
    </dsp:sp>
    <dsp:sp modelId="{B97D7CE4-0014-4904-AC52-F37FFCA6E36A}">
      <dsp:nvSpPr>
        <dsp:cNvPr id="0" name=""/>
        <dsp:cNvSpPr/>
      </dsp:nvSpPr>
      <dsp:spPr>
        <a:xfrm>
          <a:off x="0" y="2476224"/>
          <a:ext cx="5518547" cy="551655"/>
        </a:xfrm>
        <a:prstGeom prst="roundRect">
          <a:avLst/>
        </a:prstGeom>
        <a:solidFill>
          <a:srgbClr val="5B9BD5">
            <a:hueOff val="0"/>
            <a:satOff val="0"/>
            <a:lumOff val="0"/>
            <a:alphaOff val="0"/>
          </a:srgbClr>
        </a:solidFill>
        <a:ln w="12700" cap="flat" cmpd="sng" algn="ctr">
          <a:solidFill>
            <a:sysClr val="window" lastClr="FFFFFF">
              <a:hueOff val="0"/>
              <a:satOff val="0"/>
              <a:lumOff val="0"/>
              <a:alphaOff val="0"/>
            </a:sys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7630" tIns="87630" rIns="87630" bIns="87630" numCol="1" spcCol="1270" anchor="ctr" anchorCtr="0">
          <a:noAutofit/>
        </a:bodyPr>
        <a:lstStyle/>
        <a:p>
          <a:pPr marL="0" lvl="0" indent="0" algn="ctr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>
              <a:solidFill>
                <a:sysClr val="windowText" lastClr="000000"/>
              </a:solidFill>
              <a:latin typeface="Calibri" panose="020F0502020204030204"/>
              <a:ea typeface="+mn-ea"/>
              <a:cs typeface="+mn-cs"/>
            </a:rPr>
            <a:t>An Evolving Mobility Ecosystem</a:t>
          </a:r>
        </a:p>
      </dsp:txBody>
      <dsp:txXfrm>
        <a:off x="26930" y="2503154"/>
        <a:ext cx="5464687" cy="497795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85CF761-74F4-4D70-A870-D08C3F8CCD90}">
      <dsp:nvSpPr>
        <dsp:cNvPr id="0" name=""/>
        <dsp:cNvSpPr/>
      </dsp:nvSpPr>
      <dsp:spPr>
        <a:xfrm>
          <a:off x="0" y="730"/>
          <a:ext cx="7089046" cy="211819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500" b="1" kern="1200" dirty="0"/>
            <a:t>Transit Leadership in the Post-COVID-19 Mobility Landscape</a:t>
          </a:r>
        </a:p>
      </dsp:txBody>
      <dsp:txXfrm>
        <a:off x="10340" y="11070"/>
        <a:ext cx="7068366" cy="191139"/>
      </dsp:txXfrm>
    </dsp:sp>
    <dsp:sp modelId="{32314306-485D-43E0-A17F-C16AFFB56AFD}">
      <dsp:nvSpPr>
        <dsp:cNvPr id="0" name=""/>
        <dsp:cNvSpPr/>
      </dsp:nvSpPr>
      <dsp:spPr>
        <a:xfrm>
          <a:off x="0" y="0"/>
          <a:ext cx="7089046" cy="1113495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2016:   $175 billion in multi-year funding approved via transit elections</a:t>
          </a:r>
        </a:p>
      </dsp:txBody>
      <dsp:txXfrm>
        <a:off x="54356" y="54356"/>
        <a:ext cx="6980334" cy="1004783"/>
      </dsp:txXfrm>
    </dsp:sp>
    <dsp:sp modelId="{85D5AEC4-803B-4A9E-81EF-B789B49A2D5D}">
      <dsp:nvSpPr>
        <dsp:cNvPr id="0" name=""/>
        <dsp:cNvSpPr/>
      </dsp:nvSpPr>
      <dsp:spPr>
        <a:xfrm>
          <a:off x="0" y="1312631"/>
          <a:ext cx="7089046" cy="108539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2020:  Voters support 47 of 52 transit elections (90%), $18 B multi year</a:t>
          </a:r>
        </a:p>
      </dsp:txBody>
      <dsp:txXfrm>
        <a:off x="52984" y="1365615"/>
        <a:ext cx="6983078" cy="979422"/>
      </dsp:txXfrm>
    </dsp:sp>
    <dsp:sp modelId="{E0ACEC5D-C32D-4955-8154-637B86E6BA13}">
      <dsp:nvSpPr>
        <dsp:cNvPr id="0" name=""/>
        <dsp:cNvSpPr/>
      </dsp:nvSpPr>
      <dsp:spPr>
        <a:xfrm>
          <a:off x="0" y="2518110"/>
          <a:ext cx="7089046" cy="1019038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06680" tIns="106680" rIns="106680" bIns="106680" numCol="1" spcCol="1270" anchor="ctr" anchorCtr="0">
          <a:noAutofit/>
        </a:bodyPr>
        <a:lstStyle/>
        <a:p>
          <a:pPr marL="0" lvl="0" indent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800" b="1" kern="1200" dirty="0"/>
            <a:t>2021:  A 100% win rate in 2021</a:t>
          </a:r>
          <a:r>
            <a:rPr lang="en-US" sz="2800" kern="1200" dirty="0"/>
            <a:t>! </a:t>
          </a:r>
        </a:p>
      </dsp:txBody>
      <dsp:txXfrm>
        <a:off x="49745" y="2567855"/>
        <a:ext cx="6989556" cy="919548"/>
      </dsp:txXfrm>
    </dsp:sp>
    <dsp:sp modelId="{D39ADC48-C05E-478F-8C0A-A83379751BD9}">
      <dsp:nvSpPr>
        <dsp:cNvPr id="0" name=""/>
        <dsp:cNvSpPr/>
      </dsp:nvSpPr>
      <dsp:spPr>
        <a:xfrm flipV="1">
          <a:off x="0" y="3447518"/>
          <a:ext cx="7089046" cy="89630"/>
        </a:xfrm>
        <a:prstGeom prst="roundRect">
          <a:avLst/>
        </a:prstGeom>
        <a:gradFill rotWithShape="0">
          <a:gsLst>
            <a:gs pos="0">
              <a:schemeClr val="accent1">
                <a:hueOff val="0"/>
                <a:satOff val="0"/>
                <a:lumOff val="0"/>
                <a:alphaOff val="0"/>
                <a:tint val="50000"/>
                <a:satMod val="300000"/>
              </a:schemeClr>
            </a:gs>
            <a:gs pos="35000">
              <a:schemeClr val="accent1">
                <a:hueOff val="0"/>
                <a:satOff val="0"/>
                <a:lumOff val="0"/>
                <a:alphaOff val="0"/>
                <a:tint val="37000"/>
                <a:satMod val="300000"/>
              </a:schemeClr>
            </a:gs>
            <a:gs pos="100000">
              <a:schemeClr val="accent1">
                <a:hueOff val="0"/>
                <a:satOff val="0"/>
                <a:lumOff val="0"/>
                <a:alphaOff val="0"/>
                <a:tint val="15000"/>
                <a:satMod val="350000"/>
              </a:schemeClr>
            </a:gs>
          </a:gsLst>
          <a:lin ang="16200000" scaled="1"/>
        </a:gradFill>
        <a:ln>
          <a:noFill/>
        </a:ln>
        <a:effectLst>
          <a:outerShdw blurRad="40000" dist="20000" dir="5400000" rotWithShape="0">
            <a:srgbClr val="000000">
              <a:alpha val="38000"/>
            </a:srgbClr>
          </a:outerShdw>
        </a:effectLst>
        <a:scene3d>
          <a:camera prst="orthographicFront"/>
          <a:lightRig rig="flat" dir="t"/>
        </a:scene3d>
        <a:sp3d prstMaterial="dkEdge">
          <a:bevelT w="8200" h="38100"/>
        </a:sp3d>
      </dsp:spPr>
      <dsp:style>
        <a:lnRef idx="0">
          <a:scrgbClr r="0" g="0" b="0"/>
        </a:lnRef>
        <a:fillRef idx="2">
          <a:scrgbClr r="0" g="0" b="0"/>
        </a:fillRef>
        <a:effectRef idx="1">
          <a:scrgbClr r="0" g="0" b="0"/>
        </a:effectRef>
        <a:fontRef idx="minor">
          <a:schemeClr val="dk1"/>
        </a:fontRef>
      </dsp:style>
      <dsp:txBody>
        <a:bodyPr spcFirstLastPara="0" vert="horz" wrap="square" lIns="19050" tIns="19050" rIns="19050" bIns="19050" numCol="1" spcCol="1270" anchor="ctr" anchorCtr="0">
          <a:noAutofit/>
        </a:bodyPr>
        <a:lstStyle/>
        <a:p>
          <a:pPr marL="0" lvl="0" indent="0" algn="ctr" defTabSz="222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US" sz="500" kern="1200" dirty="0"/>
        </a:p>
      </dsp:txBody>
      <dsp:txXfrm rot="10800000">
        <a:off x="4375" y="3451893"/>
        <a:ext cx="7080296" cy="80880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3BAA55F8-23B6-4A6E-9112-A0F8DABE96BB}">
      <dsp:nvSpPr>
        <dsp:cNvPr id="0" name=""/>
        <dsp:cNvSpPr/>
      </dsp:nvSpPr>
      <dsp:spPr>
        <a:xfrm>
          <a:off x="0" y="383074"/>
          <a:ext cx="3579813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1AEBE575-2CAD-4ADD-9BFC-C09B7D0E1C54}">
      <dsp:nvSpPr>
        <dsp:cNvPr id="0" name=""/>
        <dsp:cNvSpPr/>
      </dsp:nvSpPr>
      <dsp:spPr>
        <a:xfrm>
          <a:off x="178990" y="43594"/>
          <a:ext cx="2505869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716" tIns="0" rIns="94716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TIFIA loans</a:t>
          </a:r>
        </a:p>
      </dsp:txBody>
      <dsp:txXfrm>
        <a:off x="212134" y="76738"/>
        <a:ext cx="2439581" cy="612672"/>
      </dsp:txXfrm>
    </dsp:sp>
    <dsp:sp modelId="{5EF8436B-E51E-49B0-AFE3-AA96FF47BC31}">
      <dsp:nvSpPr>
        <dsp:cNvPr id="0" name=""/>
        <dsp:cNvSpPr/>
      </dsp:nvSpPr>
      <dsp:spPr>
        <a:xfrm>
          <a:off x="0" y="1426355"/>
          <a:ext cx="3579813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4134315-B166-4AF0-A233-978FB24CF573}">
      <dsp:nvSpPr>
        <dsp:cNvPr id="0" name=""/>
        <dsp:cNvSpPr/>
      </dsp:nvSpPr>
      <dsp:spPr>
        <a:xfrm>
          <a:off x="178990" y="1086874"/>
          <a:ext cx="2505869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716" tIns="0" rIns="94716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Municipal Bonds</a:t>
          </a:r>
        </a:p>
      </dsp:txBody>
      <dsp:txXfrm>
        <a:off x="212134" y="1120018"/>
        <a:ext cx="2439581" cy="612672"/>
      </dsp:txXfrm>
    </dsp:sp>
    <dsp:sp modelId="{FE92910F-D152-4682-9683-F86C8C0E61C9}">
      <dsp:nvSpPr>
        <dsp:cNvPr id="0" name=""/>
        <dsp:cNvSpPr/>
      </dsp:nvSpPr>
      <dsp:spPr>
        <a:xfrm>
          <a:off x="0" y="2469635"/>
          <a:ext cx="3579813" cy="5796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608E051F-81B2-4889-97A4-B0BA1781030B}">
      <dsp:nvSpPr>
        <dsp:cNvPr id="0" name=""/>
        <dsp:cNvSpPr/>
      </dsp:nvSpPr>
      <dsp:spPr>
        <a:xfrm>
          <a:off x="178990" y="2130155"/>
          <a:ext cx="2505869" cy="67896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4716" tIns="0" rIns="94716" bIns="0" numCol="1" spcCol="1270" anchor="ctr" anchorCtr="0">
          <a:noAutofit/>
        </a:bodyPr>
        <a:lstStyle/>
        <a:p>
          <a:pPr marL="0" lvl="0" indent="0" algn="l" defTabSz="10223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300" kern="1200" dirty="0"/>
            <a:t>Tax-Credit Bonds</a:t>
          </a:r>
        </a:p>
      </dsp:txBody>
      <dsp:txXfrm>
        <a:off x="212134" y="2163299"/>
        <a:ext cx="2439581" cy="612672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7E1C3380-49AA-4DEA-8844-882A7C97D90A}">
      <dsp:nvSpPr>
        <dsp:cNvPr id="0" name=""/>
        <dsp:cNvSpPr/>
      </dsp:nvSpPr>
      <dsp:spPr>
        <a:xfrm>
          <a:off x="0" y="421816"/>
          <a:ext cx="391636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291E45A6-FCCF-4204-B760-7543C02A1873}">
      <dsp:nvSpPr>
        <dsp:cNvPr id="0" name=""/>
        <dsp:cNvSpPr/>
      </dsp:nvSpPr>
      <dsp:spPr>
        <a:xfrm>
          <a:off x="195818" y="97096"/>
          <a:ext cx="2741452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620" tIns="0" rIns="10362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RRIF loans</a:t>
          </a:r>
        </a:p>
      </dsp:txBody>
      <dsp:txXfrm>
        <a:off x="227521" y="128799"/>
        <a:ext cx="2678046" cy="586034"/>
      </dsp:txXfrm>
    </dsp:sp>
    <dsp:sp modelId="{B4C30D9C-F10F-4986-87CA-4A0E6198AEF3}">
      <dsp:nvSpPr>
        <dsp:cNvPr id="0" name=""/>
        <dsp:cNvSpPr/>
      </dsp:nvSpPr>
      <dsp:spPr>
        <a:xfrm>
          <a:off x="0" y="1419736"/>
          <a:ext cx="391636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A2ADEF6C-7F0C-4D2B-ADD1-5810CC1B0CD3}">
      <dsp:nvSpPr>
        <dsp:cNvPr id="0" name=""/>
        <dsp:cNvSpPr/>
      </dsp:nvSpPr>
      <dsp:spPr>
        <a:xfrm>
          <a:off x="195818" y="1095016"/>
          <a:ext cx="2741452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620" tIns="0" rIns="10362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Private Activity Bonds</a:t>
          </a:r>
        </a:p>
      </dsp:txBody>
      <dsp:txXfrm>
        <a:off x="227521" y="1126719"/>
        <a:ext cx="2678046" cy="586034"/>
      </dsp:txXfrm>
    </dsp:sp>
    <dsp:sp modelId="{B34EE26D-C66D-4DE9-A26F-DF89AD7040CC}">
      <dsp:nvSpPr>
        <dsp:cNvPr id="0" name=""/>
        <dsp:cNvSpPr/>
      </dsp:nvSpPr>
      <dsp:spPr>
        <a:xfrm>
          <a:off x="0" y="2417656"/>
          <a:ext cx="3916361" cy="554400"/>
        </a:xfrm>
        <a:prstGeom prst="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</dsp:sp>
    <dsp:sp modelId="{074A0293-AE51-41E7-A398-376186C11203}">
      <dsp:nvSpPr>
        <dsp:cNvPr id="0" name=""/>
        <dsp:cNvSpPr/>
      </dsp:nvSpPr>
      <dsp:spPr>
        <a:xfrm>
          <a:off x="195818" y="2092936"/>
          <a:ext cx="2741452" cy="649440"/>
        </a:xfrm>
        <a:prstGeom prst="round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254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103620" tIns="0" rIns="103620" bIns="0" numCol="1" spcCol="1270" anchor="ctr" anchorCtr="0">
          <a:noAutofit/>
        </a:bodyPr>
        <a:lstStyle/>
        <a:p>
          <a:pPr marL="0" lvl="0" indent="0" algn="l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2200" kern="1200" dirty="0"/>
            <a:t>Public Benefit Infra</a:t>
          </a:r>
        </a:p>
      </dsp:txBody>
      <dsp:txXfrm>
        <a:off x="227521" y="2124639"/>
        <a:ext cx="2678046" cy="586034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D4AB8A0-5FF7-42F1-98E4-B2F604B6226A}">
      <dsp:nvSpPr>
        <dsp:cNvPr id="0" name=""/>
        <dsp:cNvSpPr/>
      </dsp:nvSpPr>
      <dsp:spPr>
        <a:xfrm>
          <a:off x="2310" y="440274"/>
          <a:ext cx="1833041" cy="1099824"/>
        </a:xfrm>
        <a:prstGeom prst="rect">
          <a:avLst/>
        </a:prstGeom>
        <a:solidFill>
          <a:schemeClr val="accent5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/>
              <a:ea typeface="+mn-ea"/>
              <a:cs typeface="+mn-cs"/>
            </a:rPr>
            <a:t>Project Delivery</a:t>
          </a:r>
        </a:p>
      </dsp:txBody>
      <dsp:txXfrm>
        <a:off x="2310" y="440274"/>
        <a:ext cx="1833041" cy="1099824"/>
      </dsp:txXfrm>
    </dsp:sp>
    <dsp:sp modelId="{A47D5540-02C5-464B-8910-10014AC5ACBD}">
      <dsp:nvSpPr>
        <dsp:cNvPr id="0" name=""/>
        <dsp:cNvSpPr/>
      </dsp:nvSpPr>
      <dsp:spPr>
        <a:xfrm>
          <a:off x="2018656" y="472422"/>
          <a:ext cx="1833041" cy="1099824"/>
        </a:xfrm>
        <a:prstGeom prst="rect">
          <a:avLst/>
        </a:prstGeom>
        <a:solidFill>
          <a:schemeClr val="accent5">
            <a:hueOff val="-1126424"/>
            <a:satOff val="-2903"/>
            <a:lumOff val="-1961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/>
              <a:ea typeface="+mn-ea"/>
              <a:cs typeface="+mn-cs"/>
            </a:rPr>
            <a:t>Workforce</a:t>
          </a:r>
        </a:p>
      </dsp:txBody>
      <dsp:txXfrm>
        <a:off x="2018656" y="472422"/>
        <a:ext cx="1833041" cy="1099824"/>
      </dsp:txXfrm>
    </dsp:sp>
    <dsp:sp modelId="{0F3837A6-9C65-40F5-8BDE-328585321483}">
      <dsp:nvSpPr>
        <dsp:cNvPr id="0" name=""/>
        <dsp:cNvSpPr/>
      </dsp:nvSpPr>
      <dsp:spPr>
        <a:xfrm>
          <a:off x="4035002" y="440274"/>
          <a:ext cx="1833041" cy="1099824"/>
        </a:xfrm>
        <a:prstGeom prst="rect">
          <a:avLst/>
        </a:prstGeom>
        <a:solidFill>
          <a:schemeClr val="accent5">
            <a:hueOff val="-2252848"/>
            <a:satOff val="-5806"/>
            <a:lumOff val="-3922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/>
              <a:ea typeface="+mn-ea"/>
              <a:cs typeface="+mn-cs"/>
            </a:rPr>
            <a:t>Emerging Trends:  (Work  / Living / Streets / Travel)</a:t>
          </a:r>
        </a:p>
      </dsp:txBody>
      <dsp:txXfrm>
        <a:off x="4035002" y="440274"/>
        <a:ext cx="1833041" cy="1099824"/>
      </dsp:txXfrm>
    </dsp:sp>
    <dsp:sp modelId="{F87A7A96-F333-498B-8994-5F36CC61530E}">
      <dsp:nvSpPr>
        <dsp:cNvPr id="0" name=""/>
        <dsp:cNvSpPr/>
      </dsp:nvSpPr>
      <dsp:spPr>
        <a:xfrm>
          <a:off x="6051347" y="440274"/>
          <a:ext cx="1833041" cy="1099824"/>
        </a:xfrm>
        <a:prstGeom prst="rect">
          <a:avLst/>
        </a:prstGeom>
        <a:solidFill>
          <a:schemeClr val="accent5">
            <a:hueOff val="-3379271"/>
            <a:satOff val="-8710"/>
            <a:lumOff val="-588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/>
              <a:ea typeface="+mn-ea"/>
              <a:cs typeface="+mn-cs"/>
            </a:rPr>
            <a:t>Zero Emission Transition</a:t>
          </a:r>
        </a:p>
      </dsp:txBody>
      <dsp:txXfrm>
        <a:off x="6051347" y="440274"/>
        <a:ext cx="1833041" cy="1099824"/>
      </dsp:txXfrm>
    </dsp:sp>
    <dsp:sp modelId="{EC7D9592-3993-46EF-B8B0-6A34D31E152F}">
      <dsp:nvSpPr>
        <dsp:cNvPr id="0" name=""/>
        <dsp:cNvSpPr/>
      </dsp:nvSpPr>
      <dsp:spPr>
        <a:xfrm>
          <a:off x="1010483" y="1723404"/>
          <a:ext cx="1833041" cy="1099824"/>
        </a:xfrm>
        <a:prstGeom prst="rect">
          <a:avLst/>
        </a:prstGeom>
        <a:solidFill>
          <a:schemeClr val="accent5">
            <a:hueOff val="-4505695"/>
            <a:satOff val="-11613"/>
            <a:lumOff val="-7843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/>
              <a:ea typeface="+mn-ea"/>
              <a:cs typeface="+mn-cs"/>
            </a:rPr>
            <a:t>Cybersecurity</a:t>
          </a:r>
        </a:p>
      </dsp:txBody>
      <dsp:txXfrm>
        <a:off x="1010483" y="1723404"/>
        <a:ext cx="1833041" cy="1099824"/>
      </dsp:txXfrm>
    </dsp:sp>
    <dsp:sp modelId="{FFBC92C1-B8DF-4942-AFD6-BEE66FC35117}">
      <dsp:nvSpPr>
        <dsp:cNvPr id="0" name=""/>
        <dsp:cNvSpPr/>
      </dsp:nvSpPr>
      <dsp:spPr>
        <a:xfrm>
          <a:off x="3026829" y="1723404"/>
          <a:ext cx="1833041" cy="1099824"/>
        </a:xfrm>
        <a:prstGeom prst="rect">
          <a:avLst/>
        </a:prstGeom>
        <a:solidFill>
          <a:schemeClr val="accent5">
            <a:hueOff val="-5632119"/>
            <a:satOff val="-14516"/>
            <a:lumOff val="-9804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/>
              <a:ea typeface="+mn-ea"/>
              <a:cs typeface="+mn-cs"/>
            </a:rPr>
            <a:t>Network Redesign</a:t>
          </a:r>
        </a:p>
      </dsp:txBody>
      <dsp:txXfrm>
        <a:off x="3026829" y="1723404"/>
        <a:ext cx="1833041" cy="1099824"/>
      </dsp:txXfrm>
    </dsp:sp>
    <dsp:sp modelId="{94771F45-F699-485D-9CAF-16B22B897275}">
      <dsp:nvSpPr>
        <dsp:cNvPr id="0" name=""/>
        <dsp:cNvSpPr/>
      </dsp:nvSpPr>
      <dsp:spPr>
        <a:xfrm>
          <a:off x="5043174" y="1723404"/>
          <a:ext cx="1833041" cy="1099824"/>
        </a:xfrm>
        <a:prstGeom prst="rect">
          <a:avLst/>
        </a:prstGeom>
        <a:solidFill>
          <a:schemeClr val="accent5">
            <a:hueOff val="-6758543"/>
            <a:satOff val="-17419"/>
            <a:lumOff val="-11765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anchor="ctr" anchorCtr="0">
          <a:noAutofit/>
        </a:bodyPr>
        <a:lstStyle/>
        <a:p>
          <a:pPr marL="0" lvl="0" indent="0" algn="ctr" defTabSz="11112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1800" kern="1200" dirty="0">
              <a:latin typeface="Calibri"/>
              <a:ea typeface="+mn-ea"/>
              <a:cs typeface="+mn-cs"/>
            </a:rPr>
            <a:t>Metrics</a:t>
          </a:r>
        </a:p>
      </dsp:txBody>
      <dsp:txXfrm>
        <a:off x="5043174" y="1723404"/>
        <a:ext cx="1833041" cy="1099824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B8F0BBA9-B250-4FB2-B17A-EEAFCA6890FC}">
      <dsp:nvSpPr>
        <dsp:cNvPr id="0" name=""/>
        <dsp:cNvSpPr/>
      </dsp:nvSpPr>
      <dsp:spPr>
        <a:xfrm>
          <a:off x="53932" y="2647"/>
          <a:ext cx="2662927" cy="1597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Cashless Trends / Pandemic Factors </a:t>
          </a:r>
        </a:p>
      </dsp:txBody>
      <dsp:txXfrm>
        <a:off x="53932" y="2647"/>
        <a:ext cx="2662927" cy="1597756"/>
      </dsp:txXfrm>
    </dsp:sp>
    <dsp:sp modelId="{F348D04D-1851-48BB-A91D-0DCA0471CA93}">
      <dsp:nvSpPr>
        <dsp:cNvPr id="0" name=""/>
        <dsp:cNvSpPr/>
      </dsp:nvSpPr>
      <dsp:spPr>
        <a:xfrm>
          <a:off x="2983152" y="2647"/>
          <a:ext cx="2662927" cy="1597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Zero Fare / Equity / Enforcement</a:t>
          </a:r>
        </a:p>
      </dsp:txBody>
      <dsp:txXfrm>
        <a:off x="2983152" y="2647"/>
        <a:ext cx="2662927" cy="1597756"/>
      </dsp:txXfrm>
    </dsp:sp>
    <dsp:sp modelId="{DC3206D3-9731-4907-BA9D-3492088D1E5C}">
      <dsp:nvSpPr>
        <dsp:cNvPr id="0" name=""/>
        <dsp:cNvSpPr/>
      </dsp:nvSpPr>
      <dsp:spPr>
        <a:xfrm>
          <a:off x="5912372" y="2647"/>
          <a:ext cx="2662927" cy="1597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New Technologies and Methods</a:t>
          </a:r>
        </a:p>
      </dsp:txBody>
      <dsp:txXfrm>
        <a:off x="5912372" y="2647"/>
        <a:ext cx="2662927" cy="1597756"/>
      </dsp:txXfrm>
    </dsp:sp>
    <dsp:sp modelId="{FB48C037-5D1E-4FC3-86E8-0BFCD79E037B}">
      <dsp:nvSpPr>
        <dsp:cNvPr id="0" name=""/>
        <dsp:cNvSpPr/>
      </dsp:nvSpPr>
      <dsp:spPr>
        <a:xfrm>
          <a:off x="1518542" y="1866696"/>
          <a:ext cx="2662927" cy="1597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Integrated Mobility </a:t>
          </a:r>
        </a:p>
      </dsp:txBody>
      <dsp:txXfrm>
        <a:off x="1518542" y="1866696"/>
        <a:ext cx="2662927" cy="1597756"/>
      </dsp:txXfrm>
    </dsp:sp>
    <dsp:sp modelId="{FC627D06-0FFC-4201-9AD1-2C76D177AA03}">
      <dsp:nvSpPr>
        <dsp:cNvPr id="0" name=""/>
        <dsp:cNvSpPr/>
      </dsp:nvSpPr>
      <dsp:spPr>
        <a:xfrm>
          <a:off x="4447762" y="1866696"/>
          <a:ext cx="2662927" cy="1597756"/>
        </a:xfrm>
        <a:prstGeom prst="rect">
          <a:avLst/>
        </a:prstGeom>
        <a:solidFill>
          <a:schemeClr val="accent1">
            <a:hueOff val="0"/>
            <a:satOff val="0"/>
            <a:lumOff val="0"/>
            <a:alphaOff val="0"/>
          </a:schemeClr>
        </a:solidFill>
        <a:ln w="381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</a:ln>
        <a:effectLst>
          <a:outerShdw blurRad="40000" dist="20000" dir="5400000" rotWithShape="0">
            <a:srgbClr val="000000">
              <a:alpha val="38000"/>
            </a:srgbClr>
          </a:outerShdw>
        </a:effectLst>
      </dsp:spPr>
      <dsp:style>
        <a:lnRef idx="3">
          <a:scrgbClr r="0" g="0" b="0"/>
        </a:lnRef>
        <a:fillRef idx="1">
          <a:scrgbClr r="0" g="0" b="0"/>
        </a:fillRef>
        <a:effectRef idx="1">
          <a:scrgbClr r="0" g="0" b="0"/>
        </a:effectRef>
        <a:fontRef idx="minor">
          <a:schemeClr val="lt1"/>
        </a:fontRef>
      </dsp:style>
      <dsp:txBody>
        <a:bodyPr spcFirstLastPara="0" vert="horz" wrap="square" lIns="114300" tIns="114300" rIns="114300" bIns="114300" numCol="1" spcCol="1270" anchor="ctr" anchorCtr="0">
          <a:noAutofit/>
        </a:bodyPr>
        <a:lstStyle/>
        <a:p>
          <a:pPr marL="0" lvl="0" indent="0" algn="ctr" defTabSz="1333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US" sz="3000" kern="1200" dirty="0"/>
            <a:t>KISS</a:t>
          </a:r>
        </a:p>
      </dsp:txBody>
      <dsp:txXfrm>
        <a:off x="4447762" y="1866696"/>
        <a:ext cx="2662927" cy="1597756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2">
  <dgm:title val=""/>
  <dgm:desc val=""/>
  <dgm:catLst>
    <dgm:cat type="list" pri="3000"/>
    <dgm:cat type="convert" pri="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2" srcId="1" destId="11" srcOrd="0" destOrd="0"/>
        <dgm:cxn modelId="23" srcId="2" destId="21" srcOrd="0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animLvl val="lvl"/>
      <dgm:resizeHandles val="exact"/>
    </dgm:varLst>
    <dgm:alg type="lin">
      <dgm:param type="linDir" val="fromT"/>
      <dgm:param type="vertAlign" val="mid"/>
    </dgm:alg>
    <dgm:shape xmlns:r="http://schemas.openxmlformats.org/officeDocument/2006/relationships" r:blip="">
      <dgm:adjLst/>
    </dgm:shape>
    <dgm:presOf/>
    <dgm:constrLst>
      <dgm:constr type="w" for="ch" forName="parentText" refType="w"/>
      <dgm:constr type="h" for="ch" forName="parentText" refType="primFontSz" refFor="ch" refForName="parentText" fact="0.52"/>
      <dgm:constr type="w" for="ch" forName="childText" refType="w"/>
      <dgm:constr type="h" for="ch" forName="childText" refType="primFontSz" refFor="ch" refForName="parentText" fact="0.46"/>
      <dgm:constr type="h" for="ch" forName="parentText" op="equ"/>
      <dgm:constr type="primFontSz" for="ch" forName="parentText" op="equ" val="65"/>
      <dgm:constr type="primFontSz" for="ch" forName="childText" refType="primFontSz" refFor="ch" refForName="parentText" op="equ"/>
      <dgm:constr type="h" for="ch" forName="spacer" refType="primFontSz" refFor="ch" refForName="parentText" fact="0.08"/>
    </dgm:constrLst>
    <dgm:ruleLst>
      <dgm:rule type="primFontSz" for="ch" forName="parentText" val="5" fact="NaN" max="NaN"/>
    </dgm:ruleLst>
    <dgm:forEach name="Name0" axis="ch" ptType="node">
      <dgm:layoutNode name="parentText" styleLbl="node1">
        <dgm:varLst>
          <dgm:chMax val="0"/>
          <dgm:bulletEnabled val="1"/>
        </dgm:varLst>
        <dgm:alg type="tx">
          <dgm:param type="parTxLTRAlign" val="l"/>
          <dgm:param type="parTxRTLAlign" val="r"/>
        </dgm:alg>
        <dgm:shape xmlns:r="http://schemas.openxmlformats.org/officeDocument/2006/relationships" type="roundRect" r:blip="">
          <dgm:adjLst/>
        </dgm:shape>
        <dgm:presOf axis="self"/>
        <dgm:constrLst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h" val="INF" fact="NaN" max="NaN"/>
        </dgm:ruleLst>
      </dgm:layoutNode>
      <dgm:choose name="Name1">
        <dgm:if name="Name2" axis="ch" ptType="node" func="cnt" op="gte" val="1">
          <dgm:layoutNode name="childText" styleLbl="revTx">
            <dgm:varLst>
              <dgm:bulletEnabled val="1"/>
            </dgm:varLst>
            <dgm:alg type="tx">
              <dgm:param type="stBulletLvl" val="1"/>
              <dgm:param type="lnSpAfChP" val="20"/>
            </dgm:alg>
            <dgm:shape xmlns:r="http://schemas.openxmlformats.org/officeDocument/2006/relationships" type="rect" r:blip="">
              <dgm:adjLst/>
            </dgm:shape>
            <dgm:presOf axis="des" ptType="node"/>
            <dgm:constrLst>
              <dgm:constr type="tMarg" refType="primFontSz" fact="0.1"/>
              <dgm:constr type="bMarg" refType="primFontSz" fact="0.1"/>
              <dgm:constr type="lMarg" refType="w" fact="0.09"/>
            </dgm:constrLst>
            <dgm:ruleLst>
              <dgm:rule type="h" val="INF" fact="NaN" max="NaN"/>
            </dgm:ruleLst>
          </dgm:layoutNode>
        </dgm:if>
        <dgm:else name="Name3">
          <dgm:choose name="Name4">
            <dgm:if name="Name5" axis="par ch" ptType="doc node" func="cnt" op="gte" val="2">
              <dgm:forEach name="Name6" axis="followSib" ptType="sibTrans" cnt="1">
                <dgm:layoutNode name="spacer">
                  <dgm:alg type="sp"/>
                  <dgm:shape xmlns:r="http://schemas.openxmlformats.org/officeDocument/2006/relationships" r:blip="">
                    <dgm:adjLst/>
                  </dgm:shape>
                  <dgm:presOf/>
                  <dgm:constrLst/>
                  <dgm:ruleLst/>
                </dgm:layoutNode>
              </dgm:forEach>
            </dgm:if>
            <dgm:else name="Name7"/>
          </dgm:choose>
        </dgm:else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list1">
  <dgm:title val=""/>
  <dgm:desc val=""/>
  <dgm:catLst>
    <dgm:cat type="list" pri="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4" srcId="0" destId="1" srcOrd="0" destOrd="0"/>
        <dgm:cxn modelId="5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">
    <dgm:varLst>
      <dgm:dir/>
      <dgm:animLvl val="lvl"/>
      <dgm:resizeHandles val="exact"/>
    </dgm:varLst>
    <dgm:choose name="Name0">
      <dgm:if name="Name1" func="var" arg="dir" op="equ" val="norm">
        <dgm:alg type="lin">
          <dgm:param type="linDir" val="fromT"/>
          <dgm:param type="vertAlign" val="mid"/>
          <dgm:param type="horzAlign" val="l"/>
          <dgm:param type="nodeHorzAlign" val="l"/>
        </dgm:alg>
      </dgm:if>
      <dgm:else name="Name2">
        <dgm:alg type="lin">
          <dgm:param type="linDir" val="fromT"/>
          <dgm:param type="vertAlign" val="mid"/>
          <dgm:param type="horzAlign" val="r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parentLin" refType="w"/>
      <dgm:constr type="h" for="ch" forName="parentLin" val="INF"/>
      <dgm:constr type="w" for="des" forName="parentLeftMargin" refType="w" fact="0.05"/>
      <dgm:constr type="w" for="des" forName="parentText" refType="w" fact="0.7"/>
      <dgm:constr type="h" for="des" forName="parentText" refType="primFontSz" refFor="des" refForName="parentText" fact="0.82"/>
      <dgm:constr type="h" for="ch" forName="negativeSpace" refType="primFontSz" refFor="des" refForName="parentText" fact="-0.41"/>
      <dgm:constr type="h" for="ch" forName="negativeSpace" refType="h" refFor="des" refForName="parentText" op="lte" fact="-0.82"/>
      <dgm:constr type="h" for="ch" forName="negativeSpace" refType="h" refFor="des" refForName="parentText" op="gte" fact="-0.82"/>
      <dgm:constr type="w" for="ch" forName="childText" refType="w"/>
      <dgm:constr type="h" for="ch" forName="childText" refType="primFontSz" refFor="des" refForName="parentText" fact="0.7"/>
      <dgm:constr type="primFontSz" for="des" forName="parentText" val="65"/>
      <dgm:constr type="primFontSz" for="ch" forName="childText" refType="primFontSz" refFor="des" refForName="parentText"/>
      <dgm:constr type="tMarg" for="ch" forName="childText" refType="primFontSz" refFor="des" refForName="parentText" fact="1.64"/>
      <dgm:constr type="tMarg" for="ch" forName="childText" refType="h" refFor="des" refForName="parentText" op="lte" fact="3.28"/>
      <dgm:constr type="tMarg" for="ch" forName="childText" refType="h" refFor="des" refForName="parentText" op="gte" fact="3.28"/>
      <dgm:constr type="lMarg" for="ch" forName="childText" refType="w" fact="0.22"/>
      <dgm:constr type="rMarg" for="ch" forName="childText" refType="lMarg" refFor="ch" refForName="childText"/>
      <dgm:constr type="lMarg" for="des" forName="parentText" refType="w" fact="0.075"/>
      <dgm:constr type="rMarg" for="des" forName="parentText" refType="lMarg" refFor="des" refForName="parentText"/>
      <dgm:constr type="h" for="ch" forName="spaceBetweenRectangles" refType="primFontSz" refFor="des" refForName="parentText" fact="0.15"/>
    </dgm:constrLst>
    <dgm:ruleLst>
      <dgm:rule type="primFontSz" for="des" forName="parentText" val="5" fact="NaN" max="NaN"/>
    </dgm:ruleLst>
    <dgm:forEach name="Name3" axis="ch" ptType="node">
      <dgm:layoutNode name="parentLin">
        <dgm:choose name="Name4">
          <dgm:if name="Name5" func="var" arg="dir" op="equ" val="norm">
            <dgm:alg type="lin">
              <dgm:param type="linDir" val="fromL"/>
              <dgm:param type="horzAlign" val="l"/>
              <dgm:param type="nodeHorzAlign" val="l"/>
            </dgm:alg>
          </dgm:if>
          <dgm:else name="Name6">
            <dgm:alg type="lin">
              <dgm:param type="linDir" val="fromR"/>
              <dgm:param type="horzAlign" val="r"/>
              <dgm:param type="nodeHorzAlign" val="r"/>
            </dgm:alg>
          </dgm:else>
        </dgm:choose>
        <dgm:shape xmlns:r="http://schemas.openxmlformats.org/officeDocument/2006/relationships" r:blip="">
          <dgm:adjLst/>
        </dgm:shape>
        <dgm:presOf/>
        <dgm:constrLst/>
        <dgm:ruleLst/>
        <dgm:layoutNode name="parentLeftMargin">
          <dgm:alg type="sp"/>
          <dgm:shape xmlns:r="http://schemas.openxmlformats.org/officeDocument/2006/relationships" type="rect" r:blip="" hideGeom="1">
            <dgm:adjLst/>
          </dgm:shape>
          <dgm:presOf axis="self"/>
          <dgm:constrLst>
            <dgm:constr type="h"/>
          </dgm:constrLst>
          <dgm:ruleLst/>
        </dgm:layoutNode>
        <dgm:layoutNode name="parentText" styleLbl="node1">
          <dgm:varLst>
            <dgm:chMax val="0"/>
            <dgm:bulletEnabled val="1"/>
          </dgm:varLst>
          <dgm:choose name="Name7">
            <dgm:if name="Name8" func="var" arg="dir" op="equ" val="norm">
              <dgm:alg type="tx">
                <dgm:param type="parTxLTRAlign" val="l"/>
                <dgm:param type="parTxRTLAlign" val="l"/>
              </dgm:alg>
            </dgm:if>
            <dgm:else name="Name9">
              <dgm:alg type="tx">
                <dgm:param type="parTxLTRAlign" val="r"/>
                <dgm:param type="parTxRTLAlign" val="r"/>
              </dgm:alg>
            </dgm:else>
          </dgm:choose>
          <dgm:shape xmlns:r="http://schemas.openxmlformats.org/officeDocument/2006/relationships" type="roundRect" r:blip="">
            <dgm:adjLst/>
          </dgm:shape>
          <dgm:presOf axis="self" ptType="node"/>
          <dgm:constrLst>
            <dgm:constr type="tMarg"/>
            <dgm:constr type="bMarg"/>
          </dgm:constrLst>
          <dgm:ruleLst/>
        </dgm:layoutNode>
      </dgm:layoutNode>
      <dgm:layoutNode name="negativeSpace">
        <dgm:alg type="sp"/>
        <dgm:shape xmlns:r="http://schemas.openxmlformats.org/officeDocument/2006/relationships" r:blip="">
          <dgm:adjLst/>
        </dgm:shape>
        <dgm:presOf/>
        <dgm:constrLst/>
        <dgm:ruleLst/>
      </dgm:layoutNode>
      <dgm:layoutNode name="childText" styleLbl="conFgAcc1">
        <dgm:varLst>
          <dgm:bulletEnabled val="1"/>
        </dgm:varLst>
        <dgm:alg type="tx">
          <dgm:param type="stBulletLvl" val="1"/>
        </dgm:alg>
        <dgm:shape xmlns:r="http://schemas.openxmlformats.org/officeDocument/2006/relationships" type="rect" r:blip="" zOrderOff="-2">
          <dgm:adjLst/>
        </dgm:shape>
        <dgm:presOf axis="des" ptType="node"/>
        <dgm:constrLst>
          <dgm:constr type="secFontSz" refType="primFontSz"/>
        </dgm:constrLst>
        <dgm:ruleLst>
          <dgm:rule type="h" val="INF" fact="NaN" max="NaN"/>
        </dgm:ruleLst>
      </dgm:layoutNode>
      <dgm:forEach name="Name10" axis="followSib" ptType="sibTrans" cnt="1">
        <dgm:layoutNode name="spaceBetweenRectangle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3">
  <dgm:title val=""/>
  <dgm:desc val=""/>
  <dgm:catLst>
    <dgm:cat type="simple" pri="10300"/>
  </dgm:catLst>
  <dgm:scene3d>
    <a:camera prst="orthographicFront"/>
    <a:lightRig rig="threePt" dir="t"/>
  </dgm:scene3d>
  <dgm:styleLbl name="node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lnNode1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dk1"/>
      </a:fontRef>
    </dgm:style>
  </dgm:styleLbl>
  <dgm:styleLbl name="venn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node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1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2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3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asst4">
    <dgm:scene3d>
      <a:camera prst="orthographicFront"/>
      <a:lightRig rig="flat" dir="t"/>
    </dgm:scene3d>
    <dgm:sp3d prstMaterial="dkEdge">
      <a:bevelT w="8200" h="38100"/>
    </dgm:sp3d>
    <dgm:txPr/>
    <dgm:style>
      <a:lnRef idx="0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>
        <a:schemeClr val="dk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2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flat" dir="t"/>
    </dgm:scene3d>
    <dgm:sp3d prstMaterial="dkEdge">
      <a:bevelT w="8200" h="38100"/>
    </dgm:sp3d>
    <dgm:txPr/>
    <dgm:style>
      <a:lnRef idx="1">
        <a:scrgbClr r="0" g="0" b="0"/>
      </a:lnRef>
      <a:fillRef idx="2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2">
  <dgm:title val=""/>
  <dgm:desc val=""/>
  <dgm:catLst>
    <dgm:cat type="simple" pri="102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3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4DF8B538-0A2A-D446-AE67-566FA5C21B82}" type="datetimeFigureOut">
              <a:rPr lang="en-US" smtClean="0"/>
              <a:t>7/17/2022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D912F6BD-F0EF-A742-97DF-40F878B2E1F7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07676883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7810F7F4-7F21-324C-A238-6E6D3C8A470B}" type="datetimeFigureOut">
              <a:rPr lang="en-US" smtClean="0"/>
              <a:t>7/17/2022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230EFDFD-3E6C-1543-BF44-7DA35F6783E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68979440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30EFDFD-3E6C-1543-BF44-7DA35F6783EC}" type="slidenum">
              <a:rPr lang="en-US" smtClean="0"/>
              <a:t>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322355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68363" y="1254125"/>
            <a:ext cx="6007100" cy="33797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Ward’s first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148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45BA4B-E509-45E7-B151-7C3ACBA07B85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10148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789087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868363" y="1254125"/>
            <a:ext cx="6007100" cy="3379788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Ward’s first slide.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101487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E45BA4B-E509-45E7-B151-7C3ACBA07B85}" type="slidenum">
              <a:rPr kumimoji="0" lang="en-US" sz="13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" panose="02020603050405020304" pitchFamily="18" charset="0"/>
                <a:ea typeface="+mn-ea"/>
                <a:cs typeface="+mn-cs"/>
              </a:rPr>
              <a:pPr marL="0" marR="0" lvl="0" indent="0" algn="r" defTabSz="101487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en-US" sz="13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" panose="020206030504050203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4819523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4" name="Google Shape;304;g11ce1c07c80_0_358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305" name="Google Shape;305;g11ce1c07c80_0_358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1432729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94228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EFDFD-3E6C-1543-BF44-7DA35F6783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42289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20440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71145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30EFDFD-3E6C-1543-BF44-7DA35F6783EC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471145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9144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3.jpeg"/><Relationship Id="rId1" Type="http://schemas.openxmlformats.org/officeDocument/2006/relationships/slideMaster" Target="../slideMasters/slideMaster4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3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jpeg"/><Relationship Id="rId1" Type="http://schemas.openxmlformats.org/officeDocument/2006/relationships/slideMaster" Target="../slideMasters/slideMaster5.xml"/><Relationship Id="rId5" Type="http://schemas.openxmlformats.org/officeDocument/2006/relationships/image" Target="../media/image4.emf"/><Relationship Id="rId4" Type="http://schemas.openxmlformats.org/officeDocument/2006/relationships/image" Target="../media/image18.png"/></Relationships>
</file>

<file path=ppt/slideLayouts/_rels/slideLayout51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5.xml"/><Relationship Id="rId6" Type="http://schemas.openxmlformats.org/officeDocument/2006/relationships/image" Target="../media/image4.emf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Layouts/_rels/slideLayout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19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20.jpeg"/><Relationship Id="rId1" Type="http://schemas.openxmlformats.org/officeDocument/2006/relationships/slideMaster" Target="../slideMasters/slideMaster6.xml"/><Relationship Id="rId5" Type="http://schemas.openxmlformats.org/officeDocument/2006/relationships/image" Target="../media/image4.emf"/><Relationship Id="rId4" Type="http://schemas.openxmlformats.org/officeDocument/2006/relationships/image" Target="../media/image3.png"/></Relationships>
</file>

<file path=ppt/slideLayouts/_rels/slideLayout6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6.xml"/><Relationship Id="rId6" Type="http://schemas.openxmlformats.org/officeDocument/2006/relationships/image" Target="../media/image4.emf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6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8.emf"/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52" r="88" b="-2047"/>
          <a:stretch/>
        </p:blipFill>
        <p:spPr>
          <a:xfrm>
            <a:off x="0" y="0"/>
            <a:ext cx="9144000" cy="3986446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0" y="-1"/>
            <a:ext cx="9135879" cy="398644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75000"/>
                  <a:alpha val="30000"/>
                </a:schemeClr>
              </a:gs>
            </a:gsLst>
            <a:lin ang="10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4" name="Picture 13" descr="Upper Left Corner Lines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5092695" cy="3137543"/>
          </a:xfrm>
          <a:prstGeom prst="rect">
            <a:avLst/>
          </a:prstGeom>
        </p:spPr>
      </p:pic>
      <p:pic>
        <p:nvPicPr>
          <p:cNvPr id="15" name="Picture 14" descr="APTA__Curving Line Element__WITH White space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8" b="50000"/>
          <a:stretch/>
        </p:blipFill>
        <p:spPr>
          <a:xfrm>
            <a:off x="0" y="2761454"/>
            <a:ext cx="9135879" cy="2382046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360948" y="1330646"/>
            <a:ext cx="8415420" cy="1031413"/>
          </a:xfrm>
        </p:spPr>
        <p:txBody>
          <a:bodyPr/>
          <a:lstStyle>
            <a:lvl1pPr>
              <a:defRPr sz="48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Adjust Headline Size As Needed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642768" y="4630341"/>
            <a:ext cx="2133600" cy="273844"/>
          </a:xfrm>
        </p:spPr>
        <p:txBody>
          <a:bodyPr/>
          <a:lstStyle/>
          <a:p>
            <a:r>
              <a:rPr lang="en-US" sz="700" dirty="0"/>
              <a:t>    TITLE OF PRESENTATION    I   </a:t>
            </a:r>
            <a:fld id="{B963C26B-6BCA-7B43-BC5D-39B5F759BAC8}" type="slidenum">
              <a:rPr lang="en-US" sz="900" smtClean="0">
                <a:solidFill>
                  <a:schemeClr val="accent1"/>
                </a:solidFill>
              </a:rPr>
              <a:pPr/>
              <a:t>‹#›</a:t>
            </a:fld>
            <a:endParaRPr lang="en-US" sz="900" dirty="0">
              <a:solidFill>
                <a:schemeClr val="accent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487724" y="3986446"/>
            <a:ext cx="1615766" cy="978481"/>
          </a:xfrm>
          <a:prstGeom prst="rect">
            <a:avLst/>
          </a:prstGeom>
        </p:spPr>
      </p:pic>
      <p:sp>
        <p:nvSpPr>
          <p:cNvPr id="19" name="Subtitle 2"/>
          <p:cNvSpPr>
            <a:spLocks noGrp="1"/>
          </p:cNvSpPr>
          <p:nvPr>
            <p:ph type="subTitle" idx="4294967295" hasCustomPrompt="1"/>
          </p:nvPr>
        </p:nvSpPr>
        <p:spPr>
          <a:xfrm>
            <a:off x="360948" y="2132563"/>
            <a:ext cx="6335540" cy="458991"/>
          </a:xfrm>
        </p:spPr>
        <p:txBody>
          <a:bodyPr/>
          <a:lstStyle>
            <a:lvl1pPr>
              <a:defRPr sz="18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Add subtitle here.  Image can be changed on the Title Slide Master</a:t>
            </a:r>
          </a:p>
        </p:txBody>
      </p:sp>
    </p:spTree>
    <p:extLst>
      <p:ext uri="{BB962C8B-B14F-4D97-AF65-F5344CB8AC3E}">
        <p14:creationId xmlns:p14="http://schemas.microsoft.com/office/powerpoint/2010/main" val="39339909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50867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89" y="4294632"/>
            <a:ext cx="1226169" cy="856235"/>
          </a:xfrm>
          <a:prstGeom prst="rect">
            <a:avLst/>
          </a:prstGeom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963C26B-6BCA-7B43-BC5D-39B5F759BAC8}" type="slidenum">
              <a:rPr lang="en-US" sz="900" smtClean="0"/>
              <a:pPr/>
              <a:t>‹#›</a:t>
            </a:fld>
            <a:endParaRPr lang="en-US" sz="9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6768" b="3814"/>
          <a:stretch/>
        </p:blipFill>
        <p:spPr>
          <a:xfrm>
            <a:off x="0" y="3035674"/>
            <a:ext cx="9143999" cy="2107825"/>
          </a:xfrm>
          <a:prstGeom prst="rect">
            <a:avLst/>
          </a:prstGeom>
          <a:noFill/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7" y="1797927"/>
            <a:ext cx="8298305" cy="843856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sz="44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Simple Section Break </a:t>
            </a:r>
            <a:r>
              <a:rPr lang="mr-IN" dirty="0"/>
              <a:t>–</a:t>
            </a:r>
            <a:r>
              <a:rPr lang="en-US" dirty="0"/>
              <a:t> 6 Colors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9504" b="21642"/>
          <a:stretch/>
        </p:blipFill>
        <p:spPr>
          <a:xfrm flipH="1" flipV="1">
            <a:off x="-3" y="-1"/>
            <a:ext cx="9143999" cy="1008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22794511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Whe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50867"/>
          </a:xfrm>
          <a:prstGeom prst="rect">
            <a:avLst/>
          </a:prstGeom>
          <a:gradFill>
            <a:gsLst>
              <a:gs pos="0">
                <a:schemeClr val="bg2">
                  <a:lumMod val="75000"/>
                  <a:alpha val="90000"/>
                </a:schemeClr>
              </a:gs>
              <a:gs pos="100000">
                <a:schemeClr val="bg2">
                  <a:lumMod val="7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89" y="4294632"/>
            <a:ext cx="1226169" cy="856235"/>
          </a:xfrm>
          <a:prstGeom prst="rect">
            <a:avLst/>
          </a:prstGeom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963C26B-6BCA-7B43-BC5D-39B5F759BAC8}" type="slidenum">
              <a:rPr lang="en-US" sz="900" smtClean="0"/>
              <a:pPr/>
              <a:t>‹#›</a:t>
            </a:fld>
            <a:endParaRPr lang="en-US" sz="9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6768" b="3814"/>
          <a:stretch/>
        </p:blipFill>
        <p:spPr>
          <a:xfrm>
            <a:off x="0" y="3035674"/>
            <a:ext cx="9143999" cy="2107825"/>
          </a:xfrm>
          <a:prstGeom prst="rect">
            <a:avLst/>
          </a:prstGeom>
          <a:noFill/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7" y="1797927"/>
            <a:ext cx="8298305" cy="843856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sz="44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Simple Section Break </a:t>
            </a:r>
            <a:r>
              <a:rPr lang="mr-IN" dirty="0"/>
              <a:t>–</a:t>
            </a:r>
            <a:r>
              <a:rPr lang="en-US" dirty="0"/>
              <a:t> 6 Colors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9504" b="21642"/>
          <a:stretch/>
        </p:blipFill>
        <p:spPr>
          <a:xfrm flipH="1" flipV="1">
            <a:off x="-3" y="-1"/>
            <a:ext cx="9143999" cy="1008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020476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50867"/>
          </a:xfrm>
          <a:prstGeom prst="rect">
            <a:avLst/>
          </a:prstGeom>
          <a:gradFill>
            <a:gsLst>
              <a:gs pos="0">
                <a:schemeClr val="tx2">
                  <a:alpha val="87000"/>
                </a:schemeClr>
              </a:gs>
              <a:gs pos="100000">
                <a:schemeClr val="tx2">
                  <a:lumMod val="7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89" y="4294632"/>
            <a:ext cx="1226169" cy="856235"/>
          </a:xfrm>
          <a:prstGeom prst="rect">
            <a:avLst/>
          </a:prstGeom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963C26B-6BCA-7B43-BC5D-39B5F759BAC8}" type="slidenum">
              <a:rPr lang="en-US" sz="900" smtClean="0"/>
              <a:pPr/>
              <a:t>‹#›</a:t>
            </a:fld>
            <a:endParaRPr lang="en-US" sz="9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6768" b="3814"/>
          <a:stretch/>
        </p:blipFill>
        <p:spPr>
          <a:xfrm>
            <a:off x="0" y="3035674"/>
            <a:ext cx="9143999" cy="2107825"/>
          </a:xfrm>
          <a:prstGeom prst="rect">
            <a:avLst/>
          </a:prstGeom>
          <a:noFill/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7" y="1797927"/>
            <a:ext cx="8298305" cy="843856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sz="44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Simple Section Break </a:t>
            </a:r>
            <a:r>
              <a:rPr lang="mr-IN" dirty="0"/>
              <a:t>–</a:t>
            </a:r>
            <a:r>
              <a:rPr lang="en-US" dirty="0"/>
              <a:t> 6 Colors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9504" b="21642"/>
          <a:stretch/>
        </p:blipFill>
        <p:spPr>
          <a:xfrm flipH="1" flipV="1">
            <a:off x="-3" y="-1"/>
            <a:ext cx="9143999" cy="1008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729353414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Sun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50867"/>
          </a:xfrm>
          <a:prstGeom prst="rect">
            <a:avLst/>
          </a:prstGeom>
          <a:gradFill>
            <a:gsLst>
              <a:gs pos="0">
                <a:schemeClr val="accent6">
                  <a:alpha val="87000"/>
                </a:schemeClr>
              </a:gs>
              <a:gs pos="100000">
                <a:schemeClr val="accent6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6768" b="3814"/>
          <a:stretch/>
        </p:blipFill>
        <p:spPr>
          <a:xfrm>
            <a:off x="0" y="3035674"/>
            <a:ext cx="9143999" cy="2107825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89" y="4294632"/>
            <a:ext cx="1226169" cy="856235"/>
          </a:xfrm>
          <a:prstGeom prst="rect">
            <a:avLst/>
          </a:prstGeom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963C26B-6BCA-7B43-BC5D-39B5F759BAC8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7" y="1797927"/>
            <a:ext cx="8298305" cy="843856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sz="44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Simple Section Break </a:t>
            </a:r>
            <a:r>
              <a:rPr lang="mr-IN" dirty="0"/>
              <a:t>–</a:t>
            </a:r>
            <a:r>
              <a:rPr lang="en-US" dirty="0"/>
              <a:t> 6 Colors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9504" b="21642"/>
          <a:stretch/>
        </p:blipFill>
        <p:spPr>
          <a:xfrm flipH="1" flipV="1">
            <a:off x="-3" y="-1"/>
            <a:ext cx="9143999" cy="1008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39092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urved Texture &amp;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963C26B-6BCA-7B43-BC5D-39B5F759BAC8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88115" y="1614564"/>
            <a:ext cx="8298305" cy="1713134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sz="32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The white “Curved Line Corner Textures” and the white APTA logo can be copied and pasted from here.</a:t>
            </a:r>
          </a:p>
        </p:txBody>
      </p:sp>
      <p:pic>
        <p:nvPicPr>
          <p:cNvPr id="8" name="Picture 7" descr="APTA__Curving Line __PPT_for dark backgrouds.png"/>
          <p:cNvPicPr>
            <a:picLocks noChangeAspect="1"/>
          </p:cNvPicPr>
          <p:nvPr userDrawn="1"/>
        </p:nvPicPr>
        <p:blipFill>
          <a:blip r:embed="rId2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89" y="4294632"/>
            <a:ext cx="1226169" cy="85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107012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24996D-AD02-4859-AE5B-8475636C18E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841772"/>
            <a:ext cx="6858000" cy="17907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B89AFEFF-518E-4605-8BBF-DCB32EA530D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2701528"/>
            <a:ext cx="6858000" cy="124182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D45565E-0F7A-47B6-93DC-126C95733F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F49C4-1737-409C-8276-E3E3962F13B0}" type="datetimeFigureOut">
              <a:rPr lang="en-US" smtClean="0"/>
              <a:t>7/17/2022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4353C2-4F10-48E6-BF0F-50E43D04424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04E8C18-8908-4499-A5F9-80C2CFFA00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3896-2733-4B73-B539-9A72059173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7683404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4B1D35-E9DF-46F9-94EB-B68C6080311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CD5A80F-ED71-4C3F-AB20-4F08F830BB2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A1A0C1-6190-449B-851D-97183C8ABA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F49C4-1737-409C-8276-E3E3962F13B0}" type="datetimeFigureOut">
              <a:rPr lang="en-US" smtClean="0"/>
              <a:t>7/17/2022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8F95869-D596-4DF6-9207-2AD1C4004E7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F5DB59-FA52-4A7B-B585-040B881712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3896-2733-4B73-B539-9A72059173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5480821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BDB4ACB-1330-4111-B302-CFB22F7EE4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282304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AEA7B43-796D-4A25-B67D-FC77663A91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3442098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7713D49-C90A-41E5-A952-AC30BF5B8A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F49C4-1737-409C-8276-E3E3962F13B0}" type="datetimeFigureOut">
              <a:rPr lang="en-US" smtClean="0"/>
              <a:t>7/17/2022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767E08E-1ACC-4181-BADD-4127D5D6DF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896CDFC-4FC7-4FF4-9BAA-B77992659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3896-2733-4B73-B539-9A72059173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13293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535660F-0CA4-4EB0-A443-492F53EB52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8B7E987-939B-4133-9C70-CABF588AF80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BA71C9D-9991-44B9-ACB4-53C499D882F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7EFC4A-CCF0-4B35-9DFC-F01E4B09455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F49C4-1737-409C-8276-E3E3962F13B0}" type="datetimeFigureOut">
              <a:rPr lang="en-US" smtClean="0"/>
              <a:t>7/17/2022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F48BD7D-A2DF-42AC-868C-1E133876F0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2F508E-18B4-4123-9B26-D493FACB58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3896-2733-4B73-B539-9A72059173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1567638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C7F8592-3A47-40CF-9E41-A73E8D6EC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273844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2DBA295-0B06-4F9F-AF08-3855798B1FF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99D51245-3090-402C-9C7A-2FDE524A311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11F2D36A-5D83-492E-9C8D-3F8B17CB132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F9F6D6B-DBB4-4B54-BF6C-A52B9DF7DB5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84AD6B30-26B0-4129-B53C-EB956CAC5B8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F49C4-1737-409C-8276-E3E3962F13B0}" type="datetimeFigureOut">
              <a:rPr lang="en-US" smtClean="0"/>
              <a:t>7/17/2022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D5172F1E-5AD5-42FC-BD5A-B6BB9C180B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E528B4B-8187-4A77-9FAC-17E1FD723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3896-2733-4B73-B539-9A72059173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82367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b -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258" r="23297" b="24355"/>
          <a:stretch/>
        </p:blipFill>
        <p:spPr>
          <a:xfrm>
            <a:off x="0" y="0"/>
            <a:ext cx="9144000" cy="4142154"/>
          </a:xfrm>
          <a:prstGeom prst="rect">
            <a:avLst/>
          </a:prstGeom>
        </p:spPr>
      </p:pic>
      <p:pic>
        <p:nvPicPr>
          <p:cNvPr id="12" name="Picture 11" descr="Upper Left Corner Lines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4"/>
          <a:stretch/>
        </p:blipFill>
        <p:spPr>
          <a:xfrm>
            <a:off x="0" y="0"/>
            <a:ext cx="5092695" cy="2628201"/>
          </a:xfrm>
          <a:prstGeom prst="rect">
            <a:avLst/>
          </a:prstGeom>
        </p:spPr>
      </p:pic>
      <p:pic>
        <p:nvPicPr>
          <p:cNvPr id="11" name="Picture 10" descr="APTA__Curving Line Element__WITH White space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8" b="39627"/>
          <a:stretch/>
        </p:blipFill>
        <p:spPr>
          <a:xfrm>
            <a:off x="0" y="2227882"/>
            <a:ext cx="9135879" cy="291561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247862" y="3599345"/>
            <a:ext cx="5990311" cy="1196157"/>
          </a:xfrm>
        </p:spPr>
        <p:txBody>
          <a:bodyPr tIns="0" anchor="t" anchorCtr="0"/>
          <a:lstStyle>
            <a:lvl1pPr>
              <a:lnSpc>
                <a:spcPts val="3520"/>
              </a:lnSpc>
              <a:defRPr sz="360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Another Option for a Headline That Takes Up Two Lines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4294967295"/>
          </p:nvPr>
        </p:nvSpPr>
        <p:spPr>
          <a:xfrm>
            <a:off x="2247861" y="4525563"/>
            <a:ext cx="4107636" cy="458991"/>
          </a:xfrm>
        </p:spPr>
        <p:txBody>
          <a:bodyPr/>
          <a:lstStyle>
            <a:lvl1pPr>
              <a:defRPr sz="1800"/>
            </a:lvl1pPr>
          </a:lstStyle>
          <a:p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105387" y="3651825"/>
            <a:ext cx="0" cy="1116513"/>
          </a:xfrm>
          <a:prstGeom prst="line">
            <a:avLst/>
          </a:prstGeom>
          <a:ln w="63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331064" y="3574583"/>
            <a:ext cx="1615766" cy="97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074574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422855-978B-4E39-815C-051FC8D894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9E50A92-32F8-4F7F-9B51-37EB5C4E6DE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F49C4-1737-409C-8276-E3E3962F13B0}" type="datetimeFigureOut">
              <a:rPr lang="en-US" smtClean="0"/>
              <a:t>7/17/2022</a:t>
            </a:fld>
            <a:endParaRPr lang="en-US" dirty="0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1983FD1-066E-42F5-81F5-A3ECA6D0C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301590B3-957E-406F-9F74-E3091A87AF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3896-2733-4B73-B539-9A72059173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028094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7008C2F-B14B-4704-BA5A-2C82C614D2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F49C4-1737-409C-8276-E3E3962F13B0}" type="datetimeFigureOut">
              <a:rPr lang="en-US" smtClean="0"/>
              <a:t>7/17/2022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06FC102-6B27-4D2B-8EBB-072D1D3B2F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9F09EA7-20AE-49D2-9E02-DA726A26FA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3896-2733-4B73-B539-9A72059173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048401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C46393-EB32-423A-B12E-3329ADCB0D2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7CEC1B1-E3F4-4FDB-BBD6-C44DDBA9105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EAA3EFC-4710-4C19-8699-C4CC87ED4BA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DFD4187-5EB6-4C1C-92B7-720E900298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F49C4-1737-409C-8276-E3E3962F13B0}" type="datetimeFigureOut">
              <a:rPr lang="en-US" smtClean="0"/>
              <a:t>7/17/2022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8E6E206-E8AA-4D29-BF95-197DC784A5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64B2356-B973-4180-8115-1A80CBC5EC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3896-2733-4B73-B539-9A72059173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806623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386F53-F724-4971-8A3A-B109E68CF2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8B0CF6CC-81FB-4B1F-B67D-EEA47186BC9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ACC7173-B0ED-4311-A655-7A49D16FD88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320688-3F00-4D15-ADFD-49DD8DA3F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F49C4-1737-409C-8276-E3E3962F13B0}" type="datetimeFigureOut">
              <a:rPr lang="en-US" smtClean="0"/>
              <a:t>7/17/2022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6B428D-B8C1-4B3B-8048-524EFC8BD4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30B21DB-BB42-479C-8512-B1D20EEB493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3896-2733-4B73-B539-9A72059173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350684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C48809-D683-40C4-A28D-8543DE2000F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2802FFF-FCE8-43B2-B004-58C6F90911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0602A2F-3519-4357-9838-0C01A9D35F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F49C4-1737-409C-8276-E3E3962F13B0}" type="datetimeFigureOut">
              <a:rPr lang="en-US" smtClean="0"/>
              <a:t>7/17/2022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B49BE7F-523A-4F10-BD8C-477C308BA03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C602CE8-B27B-4330-AA57-4C04D65EC5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3896-2733-4B73-B539-9A72059173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14367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4CBB5880-83E1-4E77-B801-BF1FCE2BA7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52441C0-D536-46E5-94D7-521BDAE027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709E842-B5BF-4AA8-AC01-6C40395C6C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2F49C4-1737-409C-8276-E3E3962F13B0}" type="datetimeFigureOut">
              <a:rPr lang="en-US" smtClean="0"/>
              <a:t>7/17/2022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1CEA53C-7316-435C-966A-D24C5696FA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B6FA038-8020-4574-ABFE-AC1637639D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9EB3896-2733-4B73-B539-9A72059173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86182027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 - 2 line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35879" cy="5143499"/>
          </a:xfrm>
          <a:prstGeom prst="rect">
            <a:avLst/>
          </a:prstGeom>
        </p:spPr>
      </p:pic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8" y="425960"/>
            <a:ext cx="8415421" cy="106290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lnSpc>
                <a:spcPts val="4000"/>
              </a:lnSpc>
              <a:defRPr cap="none" baseline="0"/>
            </a:lvl1pPr>
          </a:lstStyle>
          <a:p>
            <a:r>
              <a:rPr lang="en-US" dirty="0"/>
              <a:t>This is a Template for a Headline That Takes Up Two Lines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1" hasCustomPrompt="1"/>
          </p:nvPr>
        </p:nvSpPr>
        <p:spPr>
          <a:xfrm>
            <a:off x="360948" y="1667773"/>
            <a:ext cx="8415421" cy="282112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2pPr>
              <a:defRPr sz="18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text – font is 18pt Calibri by default – adjust size as needed.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4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sz="700" dirty="0"/>
              <a:t>    TITLE OF PRESENTATION    I   </a:t>
            </a:r>
            <a:fld id="{B963C26B-6BCA-7B43-BC5D-39B5F759BAC8}" type="slidenum">
              <a:rPr lang="en-US" sz="900" smtClean="0">
                <a:solidFill>
                  <a:schemeClr val="accent1"/>
                </a:solidFill>
              </a:rPr>
              <a:pPr/>
              <a:t>‹#›</a:t>
            </a:fld>
            <a:endParaRPr lang="en-US" sz="900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340367" y="4384816"/>
            <a:ext cx="1081717" cy="65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3767985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 hasCustomPrompt="1"/>
          </p:nvPr>
        </p:nvSpPr>
        <p:spPr>
          <a:xfrm>
            <a:off x="173038" y="1344217"/>
            <a:ext cx="6437312" cy="3715875"/>
          </a:xfrm>
        </p:spPr>
        <p:txBody>
          <a:bodyPr>
            <a:normAutofit/>
          </a:bodyPr>
          <a:lstStyle>
            <a:lvl1pPr marL="0" indent="0">
              <a:lnSpc>
                <a:spcPts val="7125"/>
              </a:lnSpc>
              <a:buNone/>
              <a:defRPr sz="7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SLIDE</a:t>
            </a:r>
          </a:p>
          <a:p>
            <a:pPr lvl="0"/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TITLE</a:t>
            </a:r>
          </a:p>
          <a:p>
            <a:pPr lvl="0"/>
            <a:r>
              <a:rPr lang="en-US" sz="7200" dirty="0">
                <a:latin typeface="Arial" panose="020B0604020202020204" pitchFamily="34" charset="0"/>
                <a:cs typeface="Arial" panose="020B0604020202020204" pitchFamily="34" charset="0"/>
              </a:rPr>
              <a:t>HERE</a:t>
            </a:r>
            <a:endParaRPr lang="en-US" dirty="0"/>
          </a:p>
        </p:txBody>
      </p:sp>
      <p:sp>
        <p:nvSpPr>
          <p:cNvPr id="4" name="Title 1"/>
          <p:cNvSpPr>
            <a:spLocks noGrp="1"/>
          </p:cNvSpPr>
          <p:nvPr>
            <p:ph type="title" hasCustomPrompt="1"/>
          </p:nvPr>
        </p:nvSpPr>
        <p:spPr>
          <a:xfrm>
            <a:off x="0" y="1"/>
            <a:ext cx="9144000" cy="1107281"/>
          </a:xfrm>
        </p:spPr>
        <p:txBody>
          <a:bodyPr>
            <a:normAutofit/>
          </a:bodyPr>
          <a:lstStyle>
            <a:lvl1pPr>
              <a:spcBef>
                <a:spcPct val="0"/>
              </a:spcBef>
              <a:buFontTx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DATE  |  PRESENTER NAME, TITLE AND ORGANIZATION</a:t>
            </a:r>
            <a:b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</a:br>
            <a:r>
              <a:rPr lang="en-US" altLang="en-US" sz="1800" dirty="0">
                <a:solidFill>
                  <a:schemeClr val="bg1"/>
                </a:solidFill>
                <a:latin typeface="Arial" panose="020B0604020202020204" pitchFamily="34" charset="0"/>
              </a:rPr>
              <a:t>EVENT OR CONFERENCE TITLE </a:t>
            </a:r>
            <a:endParaRPr lang="en-US" altLang="en-US" sz="1800" dirty="0"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162424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790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790" y="1369219"/>
            <a:ext cx="78867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5790" y="4767264"/>
            <a:ext cx="2057400" cy="273844"/>
          </a:xfrm>
        </p:spPr>
        <p:txBody>
          <a:bodyPr/>
          <a:lstStyle/>
          <a:p>
            <a:fld id="{3A35EBC9-6BFF-4FBA-B61C-E2B79224BA0A}" type="datetimeFigureOut">
              <a:rPr lang="en-US" smtClean="0"/>
              <a:t>7/17/2022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6090" y="4767264"/>
            <a:ext cx="30861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090" y="4767264"/>
            <a:ext cx="2057400" cy="273844"/>
          </a:xfrm>
        </p:spPr>
        <p:txBody>
          <a:bodyPr/>
          <a:lstStyle/>
          <a:p>
            <a:fld id="{DF45633E-787B-4607-BAF1-4C95CB785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428209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1028" y="1282305"/>
            <a:ext cx="7886700" cy="2139553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1028" y="3442099"/>
            <a:ext cx="7886700" cy="1125140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/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5790" y="4767264"/>
            <a:ext cx="2057400" cy="273844"/>
          </a:xfrm>
        </p:spPr>
        <p:txBody>
          <a:bodyPr/>
          <a:lstStyle/>
          <a:p>
            <a:fld id="{3A35EBC9-6BFF-4FBA-B61C-E2B79224BA0A}" type="datetimeFigureOut">
              <a:rPr lang="en-US" smtClean="0"/>
              <a:t>7/17/2022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6090" y="4767264"/>
            <a:ext cx="30861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090" y="4767264"/>
            <a:ext cx="2057400" cy="273844"/>
          </a:xfrm>
        </p:spPr>
        <p:txBody>
          <a:bodyPr/>
          <a:lstStyle/>
          <a:p>
            <a:fld id="{DF45633E-787B-4607-BAF1-4C95CB785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7098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 line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499"/>
          </a:xfrm>
          <a:prstGeom prst="rect">
            <a:avLst/>
          </a:prstGeom>
        </p:spPr>
      </p:pic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7" y="423932"/>
            <a:ext cx="8415421" cy="58656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lnSpc>
                <a:spcPts val="4000"/>
              </a:lnSpc>
              <a:defRPr cap="none" baseline="0"/>
            </a:lvl1pPr>
          </a:lstStyle>
          <a:p>
            <a:r>
              <a:rPr lang="en-US" dirty="0"/>
              <a:t>Click to Edit </a:t>
            </a:r>
            <a:r>
              <a:rPr lang="mr-IN" dirty="0"/>
              <a:t>–</a:t>
            </a:r>
            <a:r>
              <a:rPr lang="en-US" dirty="0"/>
              <a:t> Franklin Gothic Medium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1" hasCustomPrompt="1"/>
          </p:nvPr>
        </p:nvSpPr>
        <p:spPr>
          <a:xfrm>
            <a:off x="360947" y="1218496"/>
            <a:ext cx="4037363" cy="339447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defRPr baseline="0"/>
            </a:lvl1pPr>
            <a:lvl2pPr>
              <a:defRPr sz="1800"/>
            </a:lvl2pPr>
            <a:lvl3pPr>
              <a:defRPr sz="1200"/>
            </a:lvl3pPr>
          </a:lstStyle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2"/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sz="700" dirty="0"/>
              <a:t>    TITLE OF PRESENTATION    I   </a:t>
            </a:r>
            <a:fld id="{B963C26B-6BCA-7B43-BC5D-39B5F759BAC8}" type="slidenum">
              <a:rPr lang="en-US" sz="900" smtClean="0">
                <a:solidFill>
                  <a:schemeClr val="accent1"/>
                </a:solidFill>
              </a:rPr>
              <a:pPr/>
              <a:t>‹#›</a:t>
            </a:fld>
            <a:endParaRPr lang="en-US" sz="900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340366" y="4384815"/>
            <a:ext cx="1081717" cy="65507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032D332-AFE1-425E-8160-3AE81741E51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745692" y="1218496"/>
            <a:ext cx="3985935" cy="339447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defRPr baseline="0"/>
            </a:lvl1pPr>
            <a:lvl2pPr>
              <a:defRPr sz="1800"/>
            </a:lvl2pPr>
            <a:lvl3pPr>
              <a:defRPr sz="1200"/>
            </a:lvl3pPr>
          </a:lstStyle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5402874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790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7579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76290" y="1369219"/>
            <a:ext cx="38862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75790" y="4767264"/>
            <a:ext cx="2057400" cy="273844"/>
          </a:xfrm>
        </p:spPr>
        <p:txBody>
          <a:bodyPr/>
          <a:lstStyle/>
          <a:p>
            <a:fld id="{3A35EBC9-6BFF-4FBA-B61C-E2B79224BA0A}" type="datetimeFigureOut">
              <a:rPr lang="en-US" smtClean="0"/>
              <a:t>7/17/2022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76090" y="4767264"/>
            <a:ext cx="30861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05090" y="4767264"/>
            <a:ext cx="2057400" cy="273844"/>
          </a:xfrm>
        </p:spPr>
        <p:txBody>
          <a:bodyPr/>
          <a:lstStyle/>
          <a:p>
            <a:fld id="{DF45633E-787B-4607-BAF1-4C95CB785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512798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981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76982" y="1260872"/>
            <a:ext cx="3868340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76982" y="1878806"/>
            <a:ext cx="3868340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291" y="1260872"/>
            <a:ext cx="3887391" cy="617934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6291" y="1878806"/>
            <a:ext cx="3887391" cy="276344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75790" y="4767264"/>
            <a:ext cx="2057400" cy="273844"/>
          </a:xfrm>
        </p:spPr>
        <p:txBody>
          <a:bodyPr/>
          <a:lstStyle/>
          <a:p>
            <a:fld id="{3A35EBC9-6BFF-4FBA-B61C-E2B79224BA0A}" type="datetimeFigureOut">
              <a:rPr lang="en-US" smtClean="0"/>
              <a:t>7/17/2022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3276090" y="4767264"/>
            <a:ext cx="30861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6705090" y="4767264"/>
            <a:ext cx="2057400" cy="273844"/>
          </a:xfrm>
        </p:spPr>
        <p:txBody>
          <a:bodyPr/>
          <a:lstStyle/>
          <a:p>
            <a:fld id="{DF45633E-787B-4607-BAF1-4C95CB785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8920604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790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75790" y="4767264"/>
            <a:ext cx="2057400" cy="273844"/>
          </a:xfrm>
        </p:spPr>
        <p:txBody>
          <a:bodyPr/>
          <a:lstStyle/>
          <a:p>
            <a:fld id="{3A35EBC9-6BFF-4FBA-B61C-E2B79224BA0A}" type="datetimeFigureOut">
              <a:rPr lang="en-US" smtClean="0"/>
              <a:t>7/17/2022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3276090" y="4767264"/>
            <a:ext cx="30861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6705090" y="4767264"/>
            <a:ext cx="2057400" cy="273844"/>
          </a:xfrm>
        </p:spPr>
        <p:txBody>
          <a:bodyPr/>
          <a:lstStyle/>
          <a:p>
            <a:fld id="{DF45633E-787B-4607-BAF1-4C95CB785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5694334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75790" y="4767264"/>
            <a:ext cx="2057400" cy="273844"/>
          </a:xfrm>
        </p:spPr>
        <p:txBody>
          <a:bodyPr/>
          <a:lstStyle/>
          <a:p>
            <a:fld id="{3A35EBC9-6BFF-4FBA-B61C-E2B79224BA0A}" type="datetimeFigureOut">
              <a:rPr lang="en-US" smtClean="0"/>
              <a:t>7/17/2022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3276090" y="4767264"/>
            <a:ext cx="30861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6705090" y="4767264"/>
            <a:ext cx="2057400" cy="273844"/>
          </a:xfrm>
        </p:spPr>
        <p:txBody>
          <a:bodyPr/>
          <a:lstStyle/>
          <a:p>
            <a:fld id="{DF45633E-787B-4607-BAF1-4C95CB785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936432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98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134531" y="740570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698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75790" y="4767264"/>
            <a:ext cx="2057400" cy="273844"/>
          </a:xfrm>
        </p:spPr>
        <p:txBody>
          <a:bodyPr/>
          <a:lstStyle/>
          <a:p>
            <a:fld id="{3A35EBC9-6BFF-4FBA-B61C-E2B79224BA0A}" type="datetimeFigureOut">
              <a:rPr lang="en-US" smtClean="0"/>
              <a:t>7/17/2022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76090" y="4767264"/>
            <a:ext cx="30861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05090" y="4767264"/>
            <a:ext cx="2057400" cy="273844"/>
          </a:xfrm>
        </p:spPr>
        <p:txBody>
          <a:bodyPr/>
          <a:lstStyle/>
          <a:p>
            <a:fld id="{DF45633E-787B-4607-BAF1-4C95CB785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539260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698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4134531" y="740570"/>
            <a:ext cx="4629150" cy="3655219"/>
          </a:xfrm>
        </p:spPr>
        <p:txBody>
          <a:bodyPr anchor="t"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r>
              <a:rPr lang="en-US" dirty="0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698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75790" y="4767264"/>
            <a:ext cx="2057400" cy="273844"/>
          </a:xfrm>
        </p:spPr>
        <p:txBody>
          <a:bodyPr/>
          <a:lstStyle/>
          <a:p>
            <a:fld id="{3A35EBC9-6BFF-4FBA-B61C-E2B79224BA0A}" type="datetimeFigureOut">
              <a:rPr lang="en-US" smtClean="0"/>
              <a:t>7/17/2022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276090" y="4767264"/>
            <a:ext cx="30861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6705090" y="4767264"/>
            <a:ext cx="2057400" cy="273844"/>
          </a:xfrm>
        </p:spPr>
        <p:txBody>
          <a:bodyPr/>
          <a:lstStyle/>
          <a:p>
            <a:fld id="{DF45633E-787B-4607-BAF1-4C95CB785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3194408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790" y="273845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5790" y="1369219"/>
            <a:ext cx="7886700" cy="326350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5790" y="4767264"/>
            <a:ext cx="2057400" cy="273844"/>
          </a:xfrm>
        </p:spPr>
        <p:txBody>
          <a:bodyPr/>
          <a:lstStyle/>
          <a:p>
            <a:fld id="{3A35EBC9-6BFF-4FBA-B61C-E2B79224BA0A}" type="datetimeFigureOut">
              <a:rPr lang="en-US" smtClean="0"/>
              <a:t>7/17/2022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6090" y="4767264"/>
            <a:ext cx="30861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090" y="4767264"/>
            <a:ext cx="2057400" cy="273844"/>
          </a:xfrm>
        </p:spPr>
        <p:txBody>
          <a:bodyPr/>
          <a:lstStyle/>
          <a:p>
            <a:fld id="{DF45633E-787B-4607-BAF1-4C95CB785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443900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790816" y="273844"/>
            <a:ext cx="1971675" cy="4358879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75791" y="273844"/>
            <a:ext cx="5800725" cy="435887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75790" y="4767264"/>
            <a:ext cx="2057400" cy="273844"/>
          </a:xfrm>
        </p:spPr>
        <p:txBody>
          <a:bodyPr/>
          <a:lstStyle/>
          <a:p>
            <a:fld id="{3A35EBC9-6BFF-4FBA-B61C-E2B79224BA0A}" type="datetimeFigureOut">
              <a:rPr lang="en-US" smtClean="0"/>
              <a:t>7/17/2022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276090" y="4767264"/>
            <a:ext cx="3086100" cy="273844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705090" y="4767264"/>
            <a:ext cx="2057400" cy="273844"/>
          </a:xfrm>
        </p:spPr>
        <p:txBody>
          <a:bodyPr/>
          <a:lstStyle/>
          <a:p>
            <a:fld id="{DF45633E-787B-4607-BAF1-4C95CB785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183889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52" r="88" b="-2047"/>
          <a:stretch/>
        </p:blipFill>
        <p:spPr>
          <a:xfrm>
            <a:off x="0" y="1"/>
            <a:ext cx="9144000" cy="3986446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2" y="0"/>
            <a:ext cx="9135879" cy="398644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75000"/>
                  <a:alpha val="30000"/>
                </a:schemeClr>
              </a:gs>
            </a:gsLst>
            <a:lin ang="10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3429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35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4" name="Picture 13" descr="Upper Left Corner Lines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0"/>
            <a:ext cx="5092695" cy="3137543"/>
          </a:xfrm>
          <a:prstGeom prst="rect">
            <a:avLst/>
          </a:prstGeom>
        </p:spPr>
      </p:pic>
      <p:pic>
        <p:nvPicPr>
          <p:cNvPr id="15" name="Picture 14" descr="APTA__Curving Line Element__WITH White spac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8" b="50000"/>
          <a:stretch/>
        </p:blipFill>
        <p:spPr>
          <a:xfrm>
            <a:off x="2" y="2761455"/>
            <a:ext cx="9135879" cy="2382046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360948" y="1330648"/>
            <a:ext cx="8415420" cy="1031413"/>
          </a:xfrm>
        </p:spPr>
        <p:txBody>
          <a:bodyPr/>
          <a:lstStyle>
            <a:lvl1pPr>
              <a:defRPr sz="360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Adjust Headline Size As Needed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642768" y="4630342"/>
            <a:ext cx="2133600" cy="273844"/>
          </a:xfrm>
        </p:spPr>
        <p:txBody>
          <a:bodyPr/>
          <a:lstStyle/>
          <a:p>
            <a:pPr>
              <a:defRPr/>
            </a:pPr>
            <a:r>
              <a:rPr lang="en-US" sz="525" dirty="0">
                <a:solidFill>
                  <a:srgbClr val="3A3943">
                    <a:tint val="75000"/>
                  </a:srgbClr>
                </a:solidFill>
              </a:rPr>
              <a:t>    TITLE OF PRESENTATION    I   </a:t>
            </a:r>
            <a:fld id="{B963C26B-6BCA-7B43-BC5D-39B5F759BAC8}" type="slidenum">
              <a:rPr lang="en-US" sz="675" smtClean="0">
                <a:solidFill>
                  <a:srgbClr val="004990"/>
                </a:solidFill>
              </a:rPr>
              <a:pPr>
                <a:defRPr/>
              </a:pPr>
              <a:t>‹#›</a:t>
            </a:fld>
            <a:endParaRPr lang="en-US" sz="675" dirty="0">
              <a:solidFill>
                <a:srgbClr val="00499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487725" y="3986448"/>
            <a:ext cx="1615766" cy="978481"/>
          </a:xfrm>
          <a:prstGeom prst="rect">
            <a:avLst/>
          </a:prstGeom>
        </p:spPr>
      </p:pic>
      <p:sp>
        <p:nvSpPr>
          <p:cNvPr id="19" name="Subtitle 2"/>
          <p:cNvSpPr>
            <a:spLocks noGrp="1"/>
          </p:cNvSpPr>
          <p:nvPr>
            <p:ph type="subTitle" idx="4294967295" hasCustomPrompt="1"/>
          </p:nvPr>
        </p:nvSpPr>
        <p:spPr>
          <a:xfrm>
            <a:off x="360949" y="2132564"/>
            <a:ext cx="6335540" cy="458991"/>
          </a:xfrm>
        </p:spPr>
        <p:txBody>
          <a:bodyPr/>
          <a:lstStyle>
            <a:lvl1pPr>
              <a:defRPr sz="1350" baseline="0">
                <a:solidFill>
                  <a:srgbClr val="FFFFFF"/>
                </a:solidFill>
              </a:defRPr>
            </a:lvl1pPr>
          </a:lstStyle>
          <a:p>
            <a:r>
              <a:rPr lang="en-US"/>
              <a:t>Add subtitle here.  Image can be changed on the Title Slide Master</a:t>
            </a:r>
          </a:p>
        </p:txBody>
      </p:sp>
    </p:spTree>
    <p:extLst>
      <p:ext uri="{BB962C8B-B14F-4D97-AF65-F5344CB8AC3E}">
        <p14:creationId xmlns:p14="http://schemas.microsoft.com/office/powerpoint/2010/main" val="2379620185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b -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258" r="23297" b="24355"/>
          <a:stretch/>
        </p:blipFill>
        <p:spPr>
          <a:xfrm>
            <a:off x="0" y="0"/>
            <a:ext cx="9144000" cy="4142154"/>
          </a:xfrm>
          <a:prstGeom prst="rect">
            <a:avLst/>
          </a:prstGeom>
        </p:spPr>
      </p:pic>
      <p:pic>
        <p:nvPicPr>
          <p:cNvPr id="12" name="Picture 11" descr="Upper Left Corner Lines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4"/>
          <a:stretch/>
        </p:blipFill>
        <p:spPr>
          <a:xfrm>
            <a:off x="2" y="1"/>
            <a:ext cx="5092695" cy="2628201"/>
          </a:xfrm>
          <a:prstGeom prst="rect">
            <a:avLst/>
          </a:prstGeom>
        </p:spPr>
      </p:pic>
      <p:pic>
        <p:nvPicPr>
          <p:cNvPr id="11" name="Picture 10" descr="APTA__Curving Line Element__WITH White space.png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8" b="39627"/>
          <a:stretch/>
        </p:blipFill>
        <p:spPr>
          <a:xfrm>
            <a:off x="2" y="2227883"/>
            <a:ext cx="9135879" cy="291561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247864" y="3599345"/>
            <a:ext cx="5990311" cy="1196157"/>
          </a:xfrm>
        </p:spPr>
        <p:txBody>
          <a:bodyPr tIns="0" anchor="t" anchorCtr="0"/>
          <a:lstStyle>
            <a:lvl1pPr>
              <a:lnSpc>
                <a:spcPts val="2640"/>
              </a:lnSpc>
              <a:defRPr sz="2700" cap="none">
                <a:solidFill>
                  <a:schemeClr val="tx1"/>
                </a:solidFill>
              </a:defRPr>
            </a:lvl1pPr>
          </a:lstStyle>
          <a:p>
            <a:r>
              <a:rPr lang="en-US"/>
              <a:t>Another Option for a Headline That Takes Up Two Lines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4294967295"/>
          </p:nvPr>
        </p:nvSpPr>
        <p:spPr>
          <a:xfrm>
            <a:off x="2247861" y="4525564"/>
            <a:ext cx="4107636" cy="458991"/>
          </a:xfrm>
        </p:spPr>
        <p:txBody>
          <a:bodyPr/>
          <a:lstStyle>
            <a:lvl1pPr>
              <a:defRPr sz="1350"/>
            </a:lvl1pPr>
          </a:lstStyle>
          <a:p>
            <a:endParaRPr lang="en-US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105387" y="3651826"/>
            <a:ext cx="0" cy="1116513"/>
          </a:xfrm>
          <a:prstGeom prst="line">
            <a:avLst/>
          </a:prstGeom>
          <a:ln w="63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331065" y="3574585"/>
            <a:ext cx="1615766" cy="97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81133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- 1 line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499"/>
          </a:xfrm>
          <a:prstGeom prst="rect">
            <a:avLst/>
          </a:prstGeom>
        </p:spPr>
      </p:pic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7" y="423932"/>
            <a:ext cx="8415421" cy="58656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lnSpc>
                <a:spcPts val="4000"/>
              </a:lnSpc>
              <a:defRPr cap="none" baseline="0"/>
            </a:lvl1pPr>
          </a:lstStyle>
          <a:p>
            <a:r>
              <a:rPr lang="en-US" dirty="0"/>
              <a:t>Click to Edit </a:t>
            </a:r>
            <a:r>
              <a:rPr lang="mr-IN" dirty="0"/>
              <a:t>–</a:t>
            </a:r>
            <a:r>
              <a:rPr lang="en-US" dirty="0"/>
              <a:t> Franklin Gothic Medium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1" hasCustomPrompt="1"/>
          </p:nvPr>
        </p:nvSpPr>
        <p:spPr>
          <a:xfrm>
            <a:off x="360947" y="1218496"/>
            <a:ext cx="4037363" cy="339447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defRPr baseline="0"/>
            </a:lvl1pPr>
            <a:lvl2pPr>
              <a:defRPr sz="1800"/>
            </a:lvl2pPr>
            <a:lvl3pPr>
              <a:defRPr sz="1200"/>
            </a:lvl3pPr>
          </a:lstStyle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2"/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sz="700" dirty="0"/>
              <a:t>    TITLE OF PRESENTATION    I   </a:t>
            </a:r>
            <a:fld id="{B963C26B-6BCA-7B43-BC5D-39B5F759BAC8}" type="slidenum">
              <a:rPr lang="en-US" sz="900" smtClean="0">
                <a:solidFill>
                  <a:schemeClr val="accent1"/>
                </a:solidFill>
              </a:rPr>
              <a:pPr/>
              <a:t>‹#›</a:t>
            </a:fld>
            <a:endParaRPr lang="en-US" sz="900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340366" y="4384815"/>
            <a:ext cx="1081717" cy="65507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032D332-AFE1-425E-8160-3AE81741E51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745692" y="1218496"/>
            <a:ext cx="3985935" cy="339447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defRPr baseline="0"/>
            </a:lvl1pPr>
            <a:lvl2pPr>
              <a:defRPr sz="1800"/>
            </a:lvl2pPr>
            <a:lvl3pPr>
              <a:defRPr sz="1200"/>
            </a:lvl3pPr>
          </a:lstStyle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2779904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 line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9135879" cy="5143499"/>
          </a:xfrm>
          <a:prstGeom prst="rect">
            <a:avLst/>
          </a:prstGeom>
        </p:spPr>
      </p:pic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9" y="423932"/>
            <a:ext cx="8415421" cy="58656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lnSpc>
                <a:spcPts val="3000"/>
              </a:lnSpc>
              <a:defRPr cap="none" baseline="0"/>
            </a:lvl1pPr>
          </a:lstStyle>
          <a:p>
            <a:r>
              <a:rPr lang="en-US"/>
              <a:t>Click to Edit </a:t>
            </a:r>
            <a:r>
              <a:rPr lang="mr-IN"/>
              <a:t>–</a:t>
            </a:r>
            <a:r>
              <a:rPr lang="en-US"/>
              <a:t> Franklin Gothic Medium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1"/>
          </p:nvPr>
        </p:nvSpPr>
        <p:spPr>
          <a:xfrm>
            <a:off x="360949" y="1218497"/>
            <a:ext cx="4037363" cy="339447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defRPr baseline="0"/>
            </a:lvl1pPr>
            <a:lvl2pPr>
              <a:defRPr sz="1350"/>
            </a:lvl2pPr>
            <a:lvl3pPr>
              <a:defRPr sz="900"/>
            </a:lvl3pPr>
          </a:lstStyle>
          <a:p>
            <a:pPr lvl="0"/>
            <a:endParaRPr lang="en-US"/>
          </a:p>
          <a:p>
            <a:pPr lvl="2"/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4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sz="525" dirty="0">
                <a:solidFill>
                  <a:srgbClr val="3A3943">
                    <a:tint val="75000"/>
                  </a:srgbClr>
                </a:solidFill>
              </a:rPr>
              <a:t>    TITLE OF PRESENTATION    I   </a:t>
            </a:r>
            <a:fld id="{B963C26B-6BCA-7B43-BC5D-39B5F759BAC8}" type="slidenum">
              <a:rPr lang="en-US" sz="675" smtClean="0">
                <a:solidFill>
                  <a:srgbClr val="004990"/>
                </a:solidFill>
              </a:rPr>
              <a:pPr>
                <a:defRPr/>
              </a:pPr>
              <a:t>‹#›</a:t>
            </a:fld>
            <a:endParaRPr lang="en-US" sz="675" dirty="0">
              <a:solidFill>
                <a:srgbClr val="00499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340368" y="4384816"/>
            <a:ext cx="1081717" cy="65507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032D332-AFE1-425E-8160-3AE81741E51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5693" y="1218497"/>
            <a:ext cx="3985935" cy="339447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defRPr baseline="0"/>
            </a:lvl1pPr>
            <a:lvl2pPr>
              <a:defRPr sz="1350"/>
            </a:lvl2pPr>
            <a:lvl3pPr>
              <a:defRPr sz="900"/>
            </a:lvl3pPr>
          </a:lstStyle>
          <a:p>
            <a:pPr lvl="0"/>
            <a:endParaRPr lang="en-US"/>
          </a:p>
          <a:p>
            <a:pPr lvl="2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1750933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- 1 line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9135879" cy="5143499"/>
          </a:xfrm>
          <a:prstGeom prst="rect">
            <a:avLst/>
          </a:prstGeom>
        </p:spPr>
      </p:pic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9" y="423932"/>
            <a:ext cx="8415421" cy="58656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lnSpc>
                <a:spcPts val="3000"/>
              </a:lnSpc>
              <a:defRPr cap="none" baseline="0"/>
            </a:lvl1pPr>
          </a:lstStyle>
          <a:p>
            <a:r>
              <a:rPr lang="en-US"/>
              <a:t>Click to Edit </a:t>
            </a:r>
            <a:r>
              <a:rPr lang="mr-IN"/>
              <a:t>–</a:t>
            </a:r>
            <a:r>
              <a:rPr lang="en-US"/>
              <a:t> Franklin Gothic Medium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1"/>
          </p:nvPr>
        </p:nvSpPr>
        <p:spPr>
          <a:xfrm>
            <a:off x="762001" y="1218496"/>
            <a:ext cx="8014369" cy="316631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defRPr baseline="0"/>
            </a:lvl1pPr>
            <a:lvl2pPr>
              <a:defRPr sz="1350"/>
            </a:lvl2pPr>
            <a:lvl3pPr>
              <a:defRPr sz="900"/>
            </a:lvl3pPr>
          </a:lstStyle>
          <a:p>
            <a:pPr lvl="0"/>
            <a:endParaRPr lang="en-US"/>
          </a:p>
          <a:p>
            <a:pPr lvl="2"/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4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sz="525" dirty="0">
                <a:solidFill>
                  <a:srgbClr val="3A3943">
                    <a:tint val="75000"/>
                  </a:srgbClr>
                </a:solidFill>
              </a:rPr>
              <a:t>    TITLE OF PRESENTATION    I   </a:t>
            </a:r>
            <a:fld id="{B963C26B-6BCA-7B43-BC5D-39B5F759BAC8}" type="slidenum">
              <a:rPr lang="en-US" sz="675" smtClean="0">
                <a:solidFill>
                  <a:srgbClr val="004990"/>
                </a:solidFill>
              </a:rPr>
              <a:pPr>
                <a:defRPr/>
              </a:pPr>
              <a:t>‹#›</a:t>
            </a:fld>
            <a:endParaRPr lang="en-US" sz="675" dirty="0">
              <a:solidFill>
                <a:srgbClr val="00499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340368" y="4384816"/>
            <a:ext cx="1081717" cy="65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49003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- 1 line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9135879" cy="5143499"/>
          </a:xfrm>
          <a:prstGeom prst="rect">
            <a:avLst/>
          </a:prstGeom>
        </p:spPr>
      </p:pic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9" y="423932"/>
            <a:ext cx="8415421" cy="58656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lnSpc>
                <a:spcPts val="3000"/>
              </a:lnSpc>
              <a:defRPr cap="none" baseline="0"/>
            </a:lvl1pPr>
          </a:lstStyle>
          <a:p>
            <a:r>
              <a:rPr lang="en-US"/>
              <a:t>Click to Edit </a:t>
            </a:r>
            <a:r>
              <a:rPr lang="mr-IN"/>
              <a:t>–</a:t>
            </a:r>
            <a:r>
              <a:rPr lang="en-US"/>
              <a:t> Franklin Gothic Medium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1"/>
          </p:nvPr>
        </p:nvSpPr>
        <p:spPr>
          <a:xfrm>
            <a:off x="360949" y="1218497"/>
            <a:ext cx="4037363" cy="339447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defRPr baseline="0"/>
            </a:lvl1pPr>
            <a:lvl2pPr>
              <a:defRPr sz="1350"/>
            </a:lvl2pPr>
            <a:lvl3pPr>
              <a:defRPr sz="900"/>
            </a:lvl3pPr>
          </a:lstStyle>
          <a:p>
            <a:pPr lvl="0"/>
            <a:endParaRPr lang="en-US"/>
          </a:p>
          <a:p>
            <a:pPr lvl="2"/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4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sz="525" dirty="0">
                <a:solidFill>
                  <a:srgbClr val="3A3943">
                    <a:tint val="75000"/>
                  </a:srgbClr>
                </a:solidFill>
              </a:rPr>
              <a:t>    TITLE OF PRESENTATION    I   </a:t>
            </a:r>
            <a:fld id="{B963C26B-6BCA-7B43-BC5D-39B5F759BAC8}" type="slidenum">
              <a:rPr lang="en-US" sz="675" smtClean="0">
                <a:solidFill>
                  <a:srgbClr val="004990"/>
                </a:solidFill>
              </a:rPr>
              <a:pPr>
                <a:defRPr/>
              </a:pPr>
              <a:t>‹#›</a:t>
            </a:fld>
            <a:endParaRPr lang="en-US" sz="675" dirty="0">
              <a:solidFill>
                <a:srgbClr val="00499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340368" y="4384816"/>
            <a:ext cx="1081717" cy="65507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032D332-AFE1-425E-8160-3AE81741E513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5693" y="1218497"/>
            <a:ext cx="3985935" cy="339447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defRPr baseline="0"/>
            </a:lvl1pPr>
            <a:lvl2pPr>
              <a:defRPr sz="1350"/>
            </a:lvl2pPr>
            <a:lvl3pPr>
              <a:defRPr sz="900"/>
            </a:lvl3pPr>
          </a:lstStyle>
          <a:p>
            <a:pPr lvl="0"/>
            <a:endParaRPr lang="en-US"/>
          </a:p>
          <a:p>
            <a:pPr lvl="2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39103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Content - 1 line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9135879" cy="5143499"/>
          </a:xfrm>
          <a:prstGeom prst="rect">
            <a:avLst/>
          </a:prstGeom>
        </p:spPr>
      </p:pic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9" y="423932"/>
            <a:ext cx="8415421" cy="58656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lnSpc>
                <a:spcPts val="3000"/>
              </a:lnSpc>
              <a:defRPr cap="none" baseline="0"/>
            </a:lvl1pPr>
          </a:lstStyle>
          <a:p>
            <a:r>
              <a:rPr lang="en-US"/>
              <a:t>Click to Edit </a:t>
            </a:r>
            <a:r>
              <a:rPr lang="mr-IN"/>
              <a:t>–</a:t>
            </a:r>
            <a:r>
              <a:rPr lang="en-US"/>
              <a:t> Franklin Gothic Medium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1"/>
          </p:nvPr>
        </p:nvSpPr>
        <p:spPr>
          <a:xfrm>
            <a:off x="360949" y="1218496"/>
            <a:ext cx="2395191" cy="339447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defRPr baseline="0"/>
            </a:lvl1pPr>
            <a:lvl2pPr>
              <a:defRPr sz="1350"/>
            </a:lvl2pPr>
            <a:lvl3pPr>
              <a:defRPr sz="900"/>
            </a:lvl3pPr>
          </a:lstStyle>
          <a:p>
            <a:pPr lvl="0"/>
            <a:endParaRPr lang="en-US"/>
          </a:p>
          <a:p>
            <a:pPr lvl="2"/>
            <a:endParaRPr lang="en-US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4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sz="525" dirty="0">
                <a:solidFill>
                  <a:srgbClr val="3A3943">
                    <a:tint val="75000"/>
                  </a:srgbClr>
                </a:solidFill>
              </a:rPr>
              <a:t>    TITLE OF PRESENTATION    I   </a:t>
            </a:r>
            <a:fld id="{B963C26B-6BCA-7B43-BC5D-39B5F759BAC8}" type="slidenum">
              <a:rPr lang="en-US" sz="675" smtClean="0">
                <a:solidFill>
                  <a:srgbClr val="004990"/>
                </a:solidFill>
              </a:rPr>
              <a:pPr>
                <a:defRPr/>
              </a:pPr>
              <a:t>‹#›</a:t>
            </a:fld>
            <a:endParaRPr lang="en-US" sz="675" dirty="0">
              <a:solidFill>
                <a:srgbClr val="00499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340368" y="4384816"/>
            <a:ext cx="1081717" cy="655070"/>
          </a:xfrm>
          <a:prstGeom prst="rect">
            <a:avLst/>
          </a:prstGeom>
        </p:spPr>
      </p:pic>
      <p:sp>
        <p:nvSpPr>
          <p:cNvPr id="12" name="Text Placeholder 2">
            <a:extLst>
              <a:ext uri="{FF2B5EF4-FFF2-40B4-BE49-F238E27FC236}">
                <a16:creationId xmlns:a16="http://schemas.microsoft.com/office/drawing/2014/main" id="{6F4FD10B-40AE-4FB2-B1FB-CCF24A6AA60A}"/>
              </a:ext>
            </a:extLst>
          </p:cNvPr>
          <p:cNvSpPr>
            <a:spLocks noGrp="1"/>
          </p:cNvSpPr>
          <p:nvPr>
            <p:ph idx="11"/>
          </p:nvPr>
        </p:nvSpPr>
        <p:spPr>
          <a:xfrm>
            <a:off x="3370346" y="1220668"/>
            <a:ext cx="2395191" cy="339447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defRPr baseline="0"/>
            </a:lvl1pPr>
            <a:lvl2pPr>
              <a:defRPr sz="1350"/>
            </a:lvl2pPr>
            <a:lvl3pPr>
              <a:defRPr sz="900"/>
            </a:lvl3pPr>
          </a:lstStyle>
          <a:p>
            <a:pPr lvl="0"/>
            <a:endParaRPr lang="en-US"/>
          </a:p>
          <a:p>
            <a:pPr lvl="2"/>
            <a:endParaRPr lang="en-US"/>
          </a:p>
        </p:txBody>
      </p:sp>
      <p:sp>
        <p:nvSpPr>
          <p:cNvPr id="13" name="Text Placeholder 2">
            <a:extLst>
              <a:ext uri="{FF2B5EF4-FFF2-40B4-BE49-F238E27FC236}">
                <a16:creationId xmlns:a16="http://schemas.microsoft.com/office/drawing/2014/main" id="{BEDFD7A0-3BDB-447F-83A6-9FED477AD78E}"/>
              </a:ext>
            </a:extLst>
          </p:cNvPr>
          <p:cNvSpPr>
            <a:spLocks noGrp="1"/>
          </p:cNvSpPr>
          <p:nvPr>
            <p:ph idx="12"/>
          </p:nvPr>
        </p:nvSpPr>
        <p:spPr>
          <a:xfrm>
            <a:off x="6387861" y="1218497"/>
            <a:ext cx="2395191" cy="339447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defRPr baseline="0"/>
            </a:lvl1pPr>
            <a:lvl2pPr>
              <a:defRPr sz="1350"/>
            </a:lvl2pPr>
            <a:lvl3pPr>
              <a:defRPr sz="900"/>
            </a:lvl3pPr>
          </a:lstStyle>
          <a:p>
            <a:pPr lvl="0"/>
            <a:endParaRPr lang="en-US"/>
          </a:p>
          <a:p>
            <a:pPr lvl="2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287278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line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9135879" cy="5143499"/>
          </a:xfrm>
          <a:prstGeom prst="rect">
            <a:avLst/>
          </a:prstGeom>
        </p:spPr>
      </p:pic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9" y="425960"/>
            <a:ext cx="8415421" cy="106290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lnSpc>
                <a:spcPts val="3000"/>
              </a:lnSpc>
              <a:defRPr cap="none" baseline="0"/>
            </a:lvl1pPr>
          </a:lstStyle>
          <a:p>
            <a:r>
              <a:rPr lang="en-US"/>
              <a:t>This is a Template for a Headline That Takes Up Two Lines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1" hasCustomPrompt="1"/>
          </p:nvPr>
        </p:nvSpPr>
        <p:spPr>
          <a:xfrm>
            <a:off x="360949" y="1667773"/>
            <a:ext cx="8415421" cy="282112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2pPr>
              <a:defRPr sz="1350"/>
            </a:lvl2pPr>
            <a:lvl3pPr>
              <a:defRPr sz="900"/>
            </a:lvl3pPr>
          </a:lstStyle>
          <a:p>
            <a:pPr lvl="0"/>
            <a:r>
              <a:rPr lang="en-US"/>
              <a:t>Click to edit text – font is 18pt Calibri by default – adjust size as needed.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4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sz="525" dirty="0">
                <a:solidFill>
                  <a:srgbClr val="3A3943">
                    <a:tint val="75000"/>
                  </a:srgbClr>
                </a:solidFill>
              </a:rPr>
              <a:t>    TITLE OF PRESENTATION    I   </a:t>
            </a:r>
            <a:fld id="{B963C26B-6BCA-7B43-BC5D-39B5F759BAC8}" type="slidenum">
              <a:rPr lang="en-US" sz="675" smtClean="0">
                <a:solidFill>
                  <a:srgbClr val="004990"/>
                </a:solidFill>
              </a:rPr>
              <a:pPr>
                <a:defRPr/>
              </a:pPr>
              <a:t>‹#›</a:t>
            </a:fld>
            <a:endParaRPr lang="en-US" sz="675" dirty="0">
              <a:solidFill>
                <a:srgbClr val="00499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340368" y="4384816"/>
            <a:ext cx="1081717" cy="65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194603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0"/>
          </p:nvPr>
        </p:nvSpPr>
        <p:spPr>
          <a:xfrm>
            <a:off x="173038" y="1344217"/>
            <a:ext cx="6437312" cy="3715875"/>
          </a:xfrm>
        </p:spPr>
        <p:txBody>
          <a:bodyPr>
            <a:normAutofit/>
          </a:bodyPr>
          <a:lstStyle>
            <a:lvl1pPr marL="0" indent="0">
              <a:lnSpc>
                <a:spcPts val="7125"/>
              </a:lnSpc>
              <a:buNone/>
              <a:defRPr sz="7200"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4" name="Title 1"/>
          <p:cNvSpPr>
            <a:spLocks noGrp="1"/>
          </p:cNvSpPr>
          <p:nvPr>
            <p:ph type="title"/>
          </p:nvPr>
        </p:nvSpPr>
        <p:spPr>
          <a:xfrm>
            <a:off x="0" y="1"/>
            <a:ext cx="9144000" cy="1107281"/>
          </a:xfrm>
        </p:spPr>
        <p:txBody>
          <a:bodyPr>
            <a:normAutofit/>
          </a:bodyPr>
          <a:lstStyle>
            <a:lvl1pPr>
              <a:spcBef>
                <a:spcPct val="0"/>
              </a:spcBef>
              <a:buFontTx/>
              <a:buNone/>
              <a:defRPr sz="150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alt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7547721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75790" y="273846"/>
            <a:ext cx="7886700" cy="994172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75790" y="1369219"/>
            <a:ext cx="7886700" cy="326350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64D5F-EA13-4CA9-B5FD-C1C65BD72C7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76300" y="4767264"/>
            <a:ext cx="2057400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A31FAED-F64F-4C4B-B95E-41077451AB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276600" y="4767264"/>
            <a:ext cx="3086100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dirty="0"/>
              <a:t>Legislative Update</a:t>
            </a: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5E34A3-741A-4BC9-B6FC-FBBC2DBA71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705600" y="4767264"/>
            <a:ext cx="2057400" cy="273844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D2B8FEC-122F-4062-A3AE-FB273CD4493E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4680783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9144000" cy="5150867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5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6768" b="3814"/>
          <a:stretch/>
        </p:blipFill>
        <p:spPr>
          <a:xfrm>
            <a:off x="1" y="3035675"/>
            <a:ext cx="9143999" cy="2107825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90" y="4294633"/>
            <a:ext cx="1226169" cy="856235"/>
          </a:xfrm>
          <a:prstGeom prst="rect">
            <a:avLst/>
          </a:prstGeom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4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75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963C26B-6BCA-7B43-BC5D-39B5F759BAC8}" type="slidenum">
              <a:rPr lang="en-US" sz="900" smtClean="0"/>
              <a:pPr/>
              <a:t>‹#›</a:t>
            </a:fld>
            <a:endParaRPr lang="en-US" sz="90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9504" b="21642"/>
          <a:stretch/>
        </p:blipFill>
        <p:spPr>
          <a:xfrm flipH="1" flipV="1">
            <a:off x="-3" y="-1"/>
            <a:ext cx="9143999" cy="1008187"/>
          </a:xfrm>
          <a:prstGeom prst="rect">
            <a:avLst/>
          </a:prstGeom>
          <a:noFill/>
        </p:spPr>
      </p:pic>
      <p:sp>
        <p:nvSpPr>
          <p:cNvPr id="1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8" y="1797927"/>
            <a:ext cx="8298305" cy="843856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sz="4425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Simple Section Break </a:t>
            </a:r>
            <a:r>
              <a:rPr lang="mr-IN" dirty="0"/>
              <a:t>–</a:t>
            </a:r>
            <a:r>
              <a:rPr lang="en-US" dirty="0"/>
              <a:t> 6 Colors</a:t>
            </a:r>
          </a:p>
        </p:txBody>
      </p:sp>
    </p:spTree>
    <p:extLst>
      <p:ext uri="{BB962C8B-B14F-4D97-AF65-F5344CB8AC3E}">
        <p14:creationId xmlns:p14="http://schemas.microsoft.com/office/powerpoint/2010/main" val="411060860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6260CB-EA13-4C16-9F38-C102C91490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486984-3EBA-4034-8713-2B1F8317FB8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C0918B0-A55A-437C-A30F-8744A1EC65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B75629E-DE73-48B6-B2B9-223CDCD508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0DBD-9D6B-4884-A4B2-370AE8AC3D5C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0282DC-3E35-4BB2-8D80-4BDBF64846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A3296BA-808E-4739-9E93-3F9C785719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5AEA-72AF-42BE-BB5C-34F3893F0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065107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01DF10-8CF5-4F57-8567-3A4F26371C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42900"/>
            <a:ext cx="2949178" cy="120015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C36BC07-6850-4C16-91D4-4DDB4EAF67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740569"/>
            <a:ext cx="4629150" cy="3655219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75C9C75-C36E-41B8-9A6A-7446F5622C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1543050"/>
            <a:ext cx="2949178" cy="2858691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99657D-33D7-4011-A4D8-B8A698A804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240DBD-9D6B-4884-A4B2-370AE8AC3D5C}" type="datetimeFigureOut">
              <a:rPr lang="en-US" smtClean="0"/>
              <a:t>7/17/2022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EF08A5E-F6C3-450A-AAE8-76AFA9D84E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FCD092A-D029-4C8B-8C86-7BE60E349F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69A5AEA-72AF-42BE-BB5C-34F3893F0C5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7788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- 1 line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499"/>
          </a:xfrm>
          <a:prstGeom prst="rect">
            <a:avLst/>
          </a:prstGeom>
        </p:spPr>
      </p:pic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7" y="423932"/>
            <a:ext cx="8415421" cy="58656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lnSpc>
                <a:spcPts val="4000"/>
              </a:lnSpc>
              <a:defRPr cap="none" baseline="0"/>
            </a:lvl1pPr>
          </a:lstStyle>
          <a:p>
            <a:r>
              <a:rPr lang="en-US" dirty="0"/>
              <a:t>Click to Edit </a:t>
            </a:r>
            <a:r>
              <a:rPr lang="mr-IN" dirty="0"/>
              <a:t>–</a:t>
            </a:r>
            <a:r>
              <a:rPr lang="en-US" dirty="0"/>
              <a:t> Franklin Gothic Medium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1" hasCustomPrompt="1"/>
          </p:nvPr>
        </p:nvSpPr>
        <p:spPr>
          <a:xfrm>
            <a:off x="360947" y="1218496"/>
            <a:ext cx="4037363" cy="339447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defRPr baseline="0"/>
            </a:lvl1pPr>
            <a:lvl2pPr>
              <a:defRPr sz="1800"/>
            </a:lvl2pPr>
            <a:lvl3pPr>
              <a:defRPr sz="1200"/>
            </a:lvl3pPr>
          </a:lstStyle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2"/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sz="700" dirty="0"/>
              <a:t>    TITLE OF PRESENTATION    I   </a:t>
            </a:r>
            <a:fld id="{B963C26B-6BCA-7B43-BC5D-39B5F759BAC8}" type="slidenum">
              <a:rPr lang="en-US" sz="900" smtClean="0">
                <a:solidFill>
                  <a:schemeClr val="accent1"/>
                </a:solidFill>
              </a:rPr>
              <a:pPr/>
              <a:t>‹#›</a:t>
            </a:fld>
            <a:endParaRPr lang="en-US" sz="900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340366" y="4384815"/>
            <a:ext cx="1081717" cy="65507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032D332-AFE1-425E-8160-3AE81741E51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745692" y="1218496"/>
            <a:ext cx="3985935" cy="339447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defRPr baseline="0"/>
            </a:lvl1pPr>
            <a:lvl2pPr>
              <a:defRPr sz="1800"/>
            </a:lvl2pPr>
            <a:lvl3pPr>
              <a:defRPr sz="1200"/>
            </a:lvl3pPr>
          </a:lstStyle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0507767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52" r="88" b="-2047"/>
          <a:stretch/>
        </p:blipFill>
        <p:spPr>
          <a:xfrm>
            <a:off x="0" y="0"/>
            <a:ext cx="9144000" cy="3986446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" y="0"/>
            <a:ext cx="9135879" cy="398644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75000"/>
                  <a:alpha val="30000"/>
                </a:schemeClr>
              </a:gs>
            </a:gsLst>
            <a:lin ang="10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14" name="Picture 13" descr="Upper Left Corner Lines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092695" cy="3137543"/>
          </a:xfrm>
          <a:prstGeom prst="rect">
            <a:avLst/>
          </a:prstGeom>
        </p:spPr>
      </p:pic>
      <p:pic>
        <p:nvPicPr>
          <p:cNvPr id="15" name="Picture 14" descr="APTA__Curving Line Element__WITH White space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8" b="50000"/>
          <a:stretch/>
        </p:blipFill>
        <p:spPr>
          <a:xfrm>
            <a:off x="1" y="2761455"/>
            <a:ext cx="9135879" cy="2382046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360948" y="1330647"/>
            <a:ext cx="8415420" cy="1031413"/>
          </a:xfrm>
        </p:spPr>
        <p:txBody>
          <a:bodyPr/>
          <a:lstStyle>
            <a:lvl1pPr>
              <a:defRPr sz="48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Adjust Headline Size As Needed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642768" y="4630341"/>
            <a:ext cx="2133600" cy="273844"/>
          </a:xfrm>
        </p:spPr>
        <p:txBody>
          <a:bodyPr/>
          <a:lstStyle/>
          <a:p>
            <a:r>
              <a:rPr lang="en-US" sz="675" dirty="0">
                <a:solidFill>
                  <a:srgbClr val="3A3943">
                    <a:tint val="75000"/>
                  </a:srgbClr>
                </a:solidFill>
              </a:rPr>
              <a:t>    TITLE OF PRESENTATION    I   </a:t>
            </a:r>
            <a:fld id="{B963C26B-6BCA-7B43-BC5D-39B5F759BAC8}" type="slidenum">
              <a:rPr lang="en-US" sz="900" smtClean="0">
                <a:solidFill>
                  <a:srgbClr val="004990"/>
                </a:solidFill>
              </a:rPr>
              <a:pPr/>
              <a:t>‹#›</a:t>
            </a:fld>
            <a:endParaRPr lang="en-US" sz="900" dirty="0">
              <a:solidFill>
                <a:srgbClr val="004990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487725" y="3986447"/>
            <a:ext cx="1615766" cy="978481"/>
          </a:xfrm>
          <a:prstGeom prst="rect">
            <a:avLst/>
          </a:prstGeom>
        </p:spPr>
      </p:pic>
      <p:sp>
        <p:nvSpPr>
          <p:cNvPr id="19" name="Subtitle 2"/>
          <p:cNvSpPr>
            <a:spLocks noGrp="1"/>
          </p:cNvSpPr>
          <p:nvPr>
            <p:ph type="subTitle" idx="4294967295" hasCustomPrompt="1"/>
          </p:nvPr>
        </p:nvSpPr>
        <p:spPr>
          <a:xfrm>
            <a:off x="360949" y="2132564"/>
            <a:ext cx="6335540" cy="458991"/>
          </a:xfrm>
        </p:spPr>
        <p:txBody>
          <a:bodyPr/>
          <a:lstStyle>
            <a:lvl1pPr>
              <a:defRPr sz="18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Add subtitle here.  Image can be changed on the Title Slide Master</a:t>
            </a:r>
          </a:p>
        </p:txBody>
      </p:sp>
    </p:spTree>
    <p:extLst>
      <p:ext uri="{BB962C8B-B14F-4D97-AF65-F5344CB8AC3E}">
        <p14:creationId xmlns:p14="http://schemas.microsoft.com/office/powerpoint/2010/main" val="12807444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b -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258" r="23297" b="24355"/>
          <a:stretch/>
        </p:blipFill>
        <p:spPr>
          <a:xfrm>
            <a:off x="0" y="0"/>
            <a:ext cx="9144000" cy="4142154"/>
          </a:xfrm>
          <a:prstGeom prst="rect">
            <a:avLst/>
          </a:prstGeom>
        </p:spPr>
      </p:pic>
      <p:pic>
        <p:nvPicPr>
          <p:cNvPr id="12" name="Picture 11" descr="Upper Left Corner Lines.png"/>
          <p:cNvPicPr>
            <a:picLocks noChangeAspect="1"/>
          </p:cNvPicPr>
          <p:nvPr userDrawn="1"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4"/>
          <a:stretch/>
        </p:blipFill>
        <p:spPr>
          <a:xfrm>
            <a:off x="1" y="1"/>
            <a:ext cx="5092695" cy="2628201"/>
          </a:xfrm>
          <a:prstGeom prst="rect">
            <a:avLst/>
          </a:prstGeom>
        </p:spPr>
      </p:pic>
      <p:pic>
        <p:nvPicPr>
          <p:cNvPr id="11" name="Picture 10" descr="APTA__Curving Line Element__WITH White space.png"/>
          <p:cNvPicPr>
            <a:picLocks noChangeAspect="1"/>
          </p:cNvPicPr>
          <p:nvPr userDrawn="1"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8" b="39627"/>
          <a:stretch/>
        </p:blipFill>
        <p:spPr>
          <a:xfrm>
            <a:off x="1" y="2227882"/>
            <a:ext cx="9135879" cy="291561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247863" y="3599345"/>
            <a:ext cx="5990311" cy="1196157"/>
          </a:xfrm>
        </p:spPr>
        <p:txBody>
          <a:bodyPr tIns="0" anchor="t" anchorCtr="0"/>
          <a:lstStyle>
            <a:lvl1pPr>
              <a:lnSpc>
                <a:spcPts val="3520"/>
              </a:lnSpc>
              <a:defRPr sz="360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Another Option for a Headline That Takes Up Two Lines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4294967295"/>
          </p:nvPr>
        </p:nvSpPr>
        <p:spPr>
          <a:xfrm>
            <a:off x="2247861" y="4525564"/>
            <a:ext cx="4107636" cy="458991"/>
          </a:xfrm>
        </p:spPr>
        <p:txBody>
          <a:bodyPr/>
          <a:lstStyle>
            <a:lvl1pPr>
              <a:defRPr sz="1800"/>
            </a:lvl1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105387" y="3651826"/>
            <a:ext cx="0" cy="1116513"/>
          </a:xfrm>
          <a:prstGeom prst="line">
            <a:avLst/>
          </a:prstGeom>
          <a:ln w="63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331065" y="3574584"/>
            <a:ext cx="1615766" cy="97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9474330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 line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35879" cy="5143499"/>
          </a:xfrm>
          <a:prstGeom prst="rect">
            <a:avLst/>
          </a:prstGeom>
        </p:spPr>
      </p:pic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8" y="423932"/>
            <a:ext cx="8415421" cy="58656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lnSpc>
                <a:spcPts val="4000"/>
              </a:lnSpc>
              <a:defRPr cap="none" baseline="0"/>
            </a:lvl1pPr>
          </a:lstStyle>
          <a:p>
            <a:r>
              <a:rPr lang="en-US" dirty="0"/>
              <a:t>Click to Edit </a:t>
            </a:r>
            <a:r>
              <a:rPr lang="mr-IN" dirty="0"/>
              <a:t>–</a:t>
            </a:r>
            <a:r>
              <a:rPr lang="en-US" dirty="0"/>
              <a:t> Franklin Gothic Medium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1" hasCustomPrompt="1"/>
          </p:nvPr>
        </p:nvSpPr>
        <p:spPr>
          <a:xfrm>
            <a:off x="360948" y="1218496"/>
            <a:ext cx="4037363" cy="339447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defRPr baseline="0"/>
            </a:lvl1pPr>
            <a:lvl2pPr>
              <a:defRPr sz="1800"/>
            </a:lvl2pPr>
            <a:lvl3pPr>
              <a:defRPr sz="1200"/>
            </a:lvl3pPr>
          </a:lstStyle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2"/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4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sz="675" dirty="0">
                <a:solidFill>
                  <a:srgbClr val="3A3943">
                    <a:tint val="75000"/>
                  </a:srgbClr>
                </a:solidFill>
              </a:rPr>
              <a:t>    TITLE OF PRESENTATION    I   </a:t>
            </a:r>
            <a:fld id="{B963C26B-6BCA-7B43-BC5D-39B5F759BAC8}" type="slidenum">
              <a:rPr lang="en-US" sz="900" smtClean="0">
                <a:solidFill>
                  <a:srgbClr val="004990"/>
                </a:solidFill>
              </a:rPr>
              <a:pPr/>
              <a:t>‹#›</a:t>
            </a:fld>
            <a:endParaRPr lang="en-US" sz="900" dirty="0">
              <a:solidFill>
                <a:srgbClr val="00499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340367" y="4384816"/>
            <a:ext cx="1081717" cy="65507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032D332-AFE1-425E-8160-3AE81741E51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745693" y="1218496"/>
            <a:ext cx="3985935" cy="339447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defRPr baseline="0"/>
            </a:lvl1pPr>
            <a:lvl2pPr>
              <a:defRPr sz="1800"/>
            </a:lvl2pPr>
            <a:lvl3pPr>
              <a:defRPr sz="1200"/>
            </a:lvl3pPr>
          </a:lstStyle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301682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- 1 line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35879" cy="5143499"/>
          </a:xfrm>
          <a:prstGeom prst="rect">
            <a:avLst/>
          </a:prstGeom>
        </p:spPr>
      </p:pic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8" y="423932"/>
            <a:ext cx="8415421" cy="58656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lnSpc>
                <a:spcPts val="4000"/>
              </a:lnSpc>
              <a:defRPr cap="none" baseline="0"/>
            </a:lvl1pPr>
          </a:lstStyle>
          <a:p>
            <a:r>
              <a:rPr lang="en-US" dirty="0"/>
              <a:t>Click to Edit </a:t>
            </a:r>
            <a:r>
              <a:rPr lang="mr-IN" dirty="0"/>
              <a:t>–</a:t>
            </a:r>
            <a:r>
              <a:rPr lang="en-US" dirty="0"/>
              <a:t> Franklin Gothic Medium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1" hasCustomPrompt="1"/>
          </p:nvPr>
        </p:nvSpPr>
        <p:spPr>
          <a:xfrm>
            <a:off x="360948" y="1218496"/>
            <a:ext cx="4037363" cy="339447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defRPr baseline="0"/>
            </a:lvl1pPr>
            <a:lvl2pPr>
              <a:defRPr sz="1800"/>
            </a:lvl2pPr>
            <a:lvl3pPr>
              <a:defRPr sz="1200"/>
            </a:lvl3pPr>
          </a:lstStyle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2"/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4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sz="675" dirty="0">
                <a:solidFill>
                  <a:srgbClr val="3A3943">
                    <a:tint val="75000"/>
                  </a:srgbClr>
                </a:solidFill>
              </a:rPr>
              <a:t>    TITLE OF PRESENTATION    I   </a:t>
            </a:r>
            <a:fld id="{B963C26B-6BCA-7B43-BC5D-39B5F759BAC8}" type="slidenum">
              <a:rPr lang="en-US" sz="900" smtClean="0">
                <a:solidFill>
                  <a:srgbClr val="004990"/>
                </a:solidFill>
              </a:rPr>
              <a:pPr/>
              <a:t>‹#›</a:t>
            </a:fld>
            <a:endParaRPr lang="en-US" sz="900" dirty="0">
              <a:solidFill>
                <a:srgbClr val="00499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340367" y="4384816"/>
            <a:ext cx="1081717" cy="65507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032D332-AFE1-425E-8160-3AE81741E51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745693" y="1218496"/>
            <a:ext cx="3985935" cy="339447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defRPr baseline="0"/>
            </a:lvl1pPr>
            <a:lvl2pPr>
              <a:defRPr sz="1800"/>
            </a:lvl2pPr>
            <a:lvl3pPr>
              <a:defRPr sz="1200"/>
            </a:lvl3pPr>
          </a:lstStyle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1610083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- 1 line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35879" cy="5143499"/>
          </a:xfrm>
          <a:prstGeom prst="rect">
            <a:avLst/>
          </a:prstGeom>
        </p:spPr>
      </p:pic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8" y="423932"/>
            <a:ext cx="8415421" cy="58656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lnSpc>
                <a:spcPts val="4000"/>
              </a:lnSpc>
              <a:defRPr cap="none" baseline="0"/>
            </a:lvl1pPr>
          </a:lstStyle>
          <a:p>
            <a:r>
              <a:rPr lang="en-US" dirty="0"/>
              <a:t>Click to Edit </a:t>
            </a:r>
            <a:r>
              <a:rPr lang="mr-IN" dirty="0"/>
              <a:t>–</a:t>
            </a:r>
            <a:r>
              <a:rPr lang="en-US" dirty="0"/>
              <a:t> Franklin Gothic Medium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1" hasCustomPrompt="1"/>
          </p:nvPr>
        </p:nvSpPr>
        <p:spPr>
          <a:xfrm>
            <a:off x="360948" y="1218496"/>
            <a:ext cx="4037363" cy="339447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defRPr baseline="0"/>
            </a:lvl1pPr>
            <a:lvl2pPr>
              <a:defRPr sz="1800"/>
            </a:lvl2pPr>
            <a:lvl3pPr>
              <a:defRPr sz="1200"/>
            </a:lvl3pPr>
          </a:lstStyle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2"/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4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sz="675" dirty="0">
                <a:solidFill>
                  <a:srgbClr val="3A3943">
                    <a:tint val="75000"/>
                  </a:srgbClr>
                </a:solidFill>
              </a:rPr>
              <a:t>    TITLE OF PRESENTATION    I   </a:t>
            </a:r>
            <a:fld id="{B963C26B-6BCA-7B43-BC5D-39B5F759BAC8}" type="slidenum">
              <a:rPr lang="en-US" sz="900" smtClean="0">
                <a:solidFill>
                  <a:srgbClr val="004990"/>
                </a:solidFill>
              </a:rPr>
              <a:pPr/>
              <a:t>‹#›</a:t>
            </a:fld>
            <a:endParaRPr lang="en-US" sz="900" dirty="0">
              <a:solidFill>
                <a:srgbClr val="00499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340367" y="4384816"/>
            <a:ext cx="1081717" cy="65507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032D332-AFE1-425E-8160-3AE81741E51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745693" y="1218496"/>
            <a:ext cx="3985935" cy="339447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defRPr baseline="0"/>
            </a:lvl1pPr>
            <a:lvl2pPr>
              <a:defRPr sz="1800"/>
            </a:lvl2pPr>
            <a:lvl3pPr>
              <a:defRPr sz="1200"/>
            </a:lvl3pPr>
          </a:lstStyle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9539687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line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35879" cy="5143499"/>
          </a:xfrm>
          <a:prstGeom prst="rect">
            <a:avLst/>
          </a:prstGeom>
        </p:spPr>
      </p:pic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8" y="425960"/>
            <a:ext cx="8415421" cy="106290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lnSpc>
                <a:spcPts val="4000"/>
              </a:lnSpc>
              <a:defRPr cap="none" baseline="0"/>
            </a:lvl1pPr>
          </a:lstStyle>
          <a:p>
            <a:r>
              <a:rPr lang="en-US" dirty="0"/>
              <a:t>This is a Template for a Headline That Takes Up Two Lines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1" hasCustomPrompt="1"/>
          </p:nvPr>
        </p:nvSpPr>
        <p:spPr>
          <a:xfrm>
            <a:off x="360948" y="1667773"/>
            <a:ext cx="8415421" cy="282112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2pPr>
              <a:defRPr sz="18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text – font is 18pt Calibri by default – adjust size as needed.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4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sz="675" dirty="0">
                <a:solidFill>
                  <a:srgbClr val="3A3943">
                    <a:tint val="75000"/>
                  </a:srgbClr>
                </a:solidFill>
              </a:rPr>
              <a:t>    TITLE OF PRESENTATION    I   </a:t>
            </a:r>
            <a:fld id="{B963C26B-6BCA-7B43-BC5D-39B5F759BAC8}" type="slidenum">
              <a:rPr lang="en-US" sz="900" smtClean="0">
                <a:solidFill>
                  <a:srgbClr val="004990"/>
                </a:solidFill>
              </a:rPr>
              <a:pPr/>
              <a:t>‹#›</a:t>
            </a:fld>
            <a:endParaRPr lang="en-US" sz="900" dirty="0">
              <a:solidFill>
                <a:srgbClr val="00499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340367" y="4384816"/>
            <a:ext cx="1081717" cy="65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7333905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35879" cy="5143499"/>
          </a:xfrm>
          <a:prstGeom prst="rect">
            <a:avLst/>
          </a:prstGeom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4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75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z="675" dirty="0">
                <a:solidFill>
                  <a:prstClr val="white"/>
                </a:solidFill>
              </a:rPr>
              <a:t>    TITLE OF PRESENTATION    I   </a:t>
            </a:r>
            <a:fld id="{B963C26B-6BCA-7B43-BC5D-39B5F759BAC8}" type="slidenum">
              <a:rPr lang="en-US" sz="900" smtClean="0">
                <a:solidFill>
                  <a:prstClr val="white"/>
                </a:solidFill>
              </a:rPr>
              <a:pPr/>
              <a:t>‹#›</a:t>
            </a:fld>
            <a:endParaRPr lang="en-US" sz="900" dirty="0">
              <a:solidFill>
                <a:prstClr val="white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340367" y="4384816"/>
            <a:ext cx="1081717" cy="65507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9" y="396768"/>
            <a:ext cx="4208315" cy="58656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lnSpc>
                <a:spcPts val="4000"/>
              </a:lnSpc>
              <a:defRPr cap="none"/>
            </a:lvl1pPr>
          </a:lstStyle>
          <a:p>
            <a:r>
              <a:rPr lang="en-US" dirty="0"/>
              <a:t>Image Example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idx="1" hasCustomPrompt="1"/>
          </p:nvPr>
        </p:nvSpPr>
        <p:spPr>
          <a:xfrm>
            <a:off x="360949" y="1218496"/>
            <a:ext cx="4120725" cy="339447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None/>
              <a:tabLst/>
              <a:defRPr baseline="0"/>
            </a:lvl1pPr>
            <a:lvl2pPr>
              <a:defRPr sz="1800"/>
            </a:lvl2pPr>
            <a:lvl3pPr>
              <a:defRPr sz="1200"/>
            </a:lvl3pPr>
          </a:lstStyle>
          <a:p>
            <a:pPr lvl="0"/>
            <a:r>
              <a:rPr lang="en-US" dirty="0"/>
              <a:t>The width of the image should be adjusted as needed.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4849182" y="1"/>
            <a:ext cx="4286698" cy="514349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5462141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9144000" cy="5150867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5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6768" b="3814"/>
          <a:stretch/>
        </p:blipFill>
        <p:spPr>
          <a:xfrm>
            <a:off x="1" y="3035675"/>
            <a:ext cx="9143999" cy="2107825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90" y="4294633"/>
            <a:ext cx="1226169" cy="856235"/>
          </a:xfrm>
          <a:prstGeom prst="rect">
            <a:avLst/>
          </a:prstGeom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4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75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963C26B-6BCA-7B43-BC5D-39B5F759BAC8}" type="slidenum">
              <a:rPr lang="en-US" sz="900" smtClean="0"/>
              <a:pPr/>
              <a:t>‹#›</a:t>
            </a:fld>
            <a:endParaRPr lang="en-US" sz="90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 cstate="print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9504" b="21642"/>
          <a:stretch/>
        </p:blipFill>
        <p:spPr>
          <a:xfrm flipH="1" flipV="1">
            <a:off x="-3" y="-1"/>
            <a:ext cx="9143999" cy="1008187"/>
          </a:xfrm>
          <a:prstGeom prst="rect">
            <a:avLst/>
          </a:prstGeom>
          <a:noFill/>
        </p:spPr>
      </p:pic>
      <p:sp>
        <p:nvSpPr>
          <p:cNvPr id="1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8" y="1797927"/>
            <a:ext cx="8298305" cy="843856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sz="4425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Simple Section Break </a:t>
            </a:r>
            <a:r>
              <a:rPr lang="mr-IN" dirty="0"/>
              <a:t>–</a:t>
            </a:r>
            <a:r>
              <a:rPr lang="en-US" dirty="0"/>
              <a:t> 6 Colors</a:t>
            </a:r>
          </a:p>
        </p:txBody>
      </p:sp>
    </p:spTree>
    <p:extLst>
      <p:ext uri="{BB962C8B-B14F-4D97-AF65-F5344CB8AC3E}">
        <p14:creationId xmlns:p14="http://schemas.microsoft.com/office/powerpoint/2010/main" val="230330826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L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9144000" cy="5150867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90" y="4294633"/>
            <a:ext cx="1226169" cy="856235"/>
          </a:xfrm>
          <a:prstGeom prst="rect">
            <a:avLst/>
          </a:prstGeom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4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75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963C26B-6BCA-7B43-BC5D-39B5F759BAC8}" type="slidenum">
              <a:rPr lang="en-US" sz="900" smtClean="0"/>
              <a:pPr/>
              <a:t>‹#›</a:t>
            </a:fld>
            <a:endParaRPr lang="en-US" sz="9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6768" b="3814"/>
          <a:stretch/>
        </p:blipFill>
        <p:spPr>
          <a:xfrm>
            <a:off x="1" y="3035675"/>
            <a:ext cx="9143999" cy="2107825"/>
          </a:xfrm>
          <a:prstGeom prst="rect">
            <a:avLst/>
          </a:prstGeom>
          <a:noFill/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8" y="1797927"/>
            <a:ext cx="8298305" cy="843856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sz="4425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Simple Section Break </a:t>
            </a:r>
            <a:r>
              <a:rPr lang="mr-IN" dirty="0"/>
              <a:t>–</a:t>
            </a:r>
            <a:r>
              <a:rPr lang="en-US" dirty="0"/>
              <a:t> 6 Colors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9504" b="21642"/>
          <a:stretch/>
        </p:blipFill>
        <p:spPr>
          <a:xfrm flipH="1" flipV="1">
            <a:off x="-3" y="-1"/>
            <a:ext cx="9143999" cy="1008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637661343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9144000" cy="5150867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90" y="4294633"/>
            <a:ext cx="1226169" cy="856235"/>
          </a:xfrm>
          <a:prstGeom prst="rect">
            <a:avLst/>
          </a:prstGeom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4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75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963C26B-6BCA-7B43-BC5D-39B5F759BAC8}" type="slidenum">
              <a:rPr lang="en-US" sz="900" smtClean="0"/>
              <a:pPr/>
              <a:t>‹#›</a:t>
            </a:fld>
            <a:endParaRPr lang="en-US" sz="9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6768" b="3814"/>
          <a:stretch/>
        </p:blipFill>
        <p:spPr>
          <a:xfrm>
            <a:off x="1" y="3035675"/>
            <a:ext cx="9143999" cy="2107825"/>
          </a:xfrm>
          <a:prstGeom prst="rect">
            <a:avLst/>
          </a:prstGeom>
          <a:noFill/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8" y="1797927"/>
            <a:ext cx="8298305" cy="843856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sz="4425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Simple Section Break </a:t>
            </a:r>
            <a:r>
              <a:rPr lang="mr-IN" dirty="0"/>
              <a:t>–</a:t>
            </a:r>
            <a:r>
              <a:rPr lang="en-US" dirty="0"/>
              <a:t> 6 Colors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9504" b="21642"/>
          <a:stretch/>
        </p:blipFill>
        <p:spPr>
          <a:xfrm flipH="1" flipV="1">
            <a:off x="-3" y="-1"/>
            <a:ext cx="9143999" cy="1008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056398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line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499"/>
          </a:xfrm>
          <a:prstGeom prst="rect">
            <a:avLst/>
          </a:prstGeom>
        </p:spPr>
      </p:pic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7" y="425960"/>
            <a:ext cx="8415421" cy="106290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lnSpc>
                <a:spcPts val="4000"/>
              </a:lnSpc>
              <a:defRPr cap="none" baseline="0"/>
            </a:lvl1pPr>
          </a:lstStyle>
          <a:p>
            <a:r>
              <a:rPr lang="en-US" dirty="0"/>
              <a:t>This is a Template for a Headline That Takes Up Two Lines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1" hasCustomPrompt="1"/>
          </p:nvPr>
        </p:nvSpPr>
        <p:spPr>
          <a:xfrm>
            <a:off x="360947" y="1667772"/>
            <a:ext cx="8415421" cy="282112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2pPr>
              <a:defRPr sz="18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text – font is 18pt Calibri by default – adjust size as needed.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sz="700" dirty="0"/>
              <a:t>    TITLE OF PRESENTATION    I   </a:t>
            </a:r>
            <a:fld id="{B963C26B-6BCA-7B43-BC5D-39B5F759BAC8}" type="slidenum">
              <a:rPr lang="en-US" sz="900" smtClean="0">
                <a:solidFill>
                  <a:schemeClr val="accent1"/>
                </a:solidFill>
              </a:rPr>
              <a:pPr/>
              <a:t>‹#›</a:t>
            </a:fld>
            <a:endParaRPr lang="en-US" sz="900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340366" y="4384815"/>
            <a:ext cx="1081717" cy="65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00330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Whe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9144000" cy="5150867"/>
          </a:xfrm>
          <a:prstGeom prst="rect">
            <a:avLst/>
          </a:prstGeom>
          <a:gradFill>
            <a:gsLst>
              <a:gs pos="0">
                <a:schemeClr val="bg2">
                  <a:lumMod val="75000"/>
                  <a:alpha val="90000"/>
                </a:schemeClr>
              </a:gs>
              <a:gs pos="100000">
                <a:schemeClr val="bg2">
                  <a:lumMod val="7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90" y="4294633"/>
            <a:ext cx="1226169" cy="856235"/>
          </a:xfrm>
          <a:prstGeom prst="rect">
            <a:avLst/>
          </a:prstGeom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4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75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963C26B-6BCA-7B43-BC5D-39B5F759BAC8}" type="slidenum">
              <a:rPr lang="en-US" sz="900" smtClean="0"/>
              <a:pPr/>
              <a:t>‹#›</a:t>
            </a:fld>
            <a:endParaRPr lang="en-US" sz="9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6768" b="3814"/>
          <a:stretch/>
        </p:blipFill>
        <p:spPr>
          <a:xfrm>
            <a:off x="1" y="3035675"/>
            <a:ext cx="9143999" cy="2107825"/>
          </a:xfrm>
          <a:prstGeom prst="rect">
            <a:avLst/>
          </a:prstGeom>
          <a:noFill/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8" y="1797927"/>
            <a:ext cx="8298305" cy="843856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sz="4425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Simple Section Break </a:t>
            </a:r>
            <a:r>
              <a:rPr lang="mr-IN" dirty="0"/>
              <a:t>–</a:t>
            </a:r>
            <a:r>
              <a:rPr lang="en-US" dirty="0"/>
              <a:t> 6 Colors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9504" b="21642"/>
          <a:stretch/>
        </p:blipFill>
        <p:spPr>
          <a:xfrm flipH="1" flipV="1">
            <a:off x="-3" y="-1"/>
            <a:ext cx="9143999" cy="1008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81285079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9144000" cy="5150867"/>
          </a:xfrm>
          <a:prstGeom prst="rect">
            <a:avLst/>
          </a:prstGeom>
          <a:gradFill>
            <a:gsLst>
              <a:gs pos="0">
                <a:schemeClr val="tx2">
                  <a:alpha val="87000"/>
                </a:schemeClr>
              </a:gs>
              <a:gs pos="100000">
                <a:schemeClr val="tx2">
                  <a:lumMod val="7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90" y="4294633"/>
            <a:ext cx="1226169" cy="856235"/>
          </a:xfrm>
          <a:prstGeom prst="rect">
            <a:avLst/>
          </a:prstGeom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4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75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963C26B-6BCA-7B43-BC5D-39B5F759BAC8}" type="slidenum">
              <a:rPr lang="en-US" sz="900" smtClean="0"/>
              <a:pPr/>
              <a:t>‹#›</a:t>
            </a:fld>
            <a:endParaRPr lang="en-US" sz="9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 cstate="print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6768" b="3814"/>
          <a:stretch/>
        </p:blipFill>
        <p:spPr>
          <a:xfrm>
            <a:off x="1" y="3035675"/>
            <a:ext cx="9143999" cy="2107825"/>
          </a:xfrm>
          <a:prstGeom prst="rect">
            <a:avLst/>
          </a:prstGeom>
          <a:noFill/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8" y="1797927"/>
            <a:ext cx="8298305" cy="843856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sz="4425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Simple Section Break </a:t>
            </a:r>
            <a:r>
              <a:rPr lang="mr-IN" dirty="0"/>
              <a:t>–</a:t>
            </a:r>
            <a:r>
              <a:rPr lang="en-US" dirty="0"/>
              <a:t> 6 Colors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 cstate="print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9504" b="21642"/>
          <a:stretch/>
        </p:blipFill>
        <p:spPr>
          <a:xfrm flipH="1" flipV="1">
            <a:off x="-3" y="-1"/>
            <a:ext cx="9143999" cy="1008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9406515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Sun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9144000" cy="5150867"/>
          </a:xfrm>
          <a:prstGeom prst="rect">
            <a:avLst/>
          </a:prstGeom>
          <a:gradFill>
            <a:gsLst>
              <a:gs pos="0">
                <a:schemeClr val="accent6">
                  <a:alpha val="87000"/>
                </a:schemeClr>
              </a:gs>
              <a:gs pos="100000">
                <a:schemeClr val="accent6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350" dirty="0">
              <a:solidFill>
                <a:prstClr val="white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 cstate="print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6768" b="3814"/>
          <a:stretch/>
        </p:blipFill>
        <p:spPr>
          <a:xfrm>
            <a:off x="1" y="3035675"/>
            <a:ext cx="9143999" cy="2107825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90" y="4294633"/>
            <a:ext cx="1226169" cy="856235"/>
          </a:xfrm>
          <a:prstGeom prst="rect">
            <a:avLst/>
          </a:prstGeom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4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75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963C26B-6BCA-7B43-BC5D-39B5F759BAC8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8" y="1797927"/>
            <a:ext cx="8298305" cy="843856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sz="4425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Simple Section Break </a:t>
            </a:r>
            <a:r>
              <a:rPr lang="mr-IN" dirty="0"/>
              <a:t>–</a:t>
            </a:r>
            <a:r>
              <a:rPr lang="en-US" dirty="0"/>
              <a:t> 6 Colors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 cstate="print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9504" b="21642"/>
          <a:stretch/>
        </p:blipFill>
        <p:spPr>
          <a:xfrm flipH="1" flipV="1">
            <a:off x="-3" y="-1"/>
            <a:ext cx="9143999" cy="1008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4967550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urved Texture &amp;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4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75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963C26B-6BCA-7B43-BC5D-39B5F759BAC8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88116" y="1614565"/>
            <a:ext cx="8298305" cy="1713134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sz="3225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The white “Curved Line Corner Textures” and the white APTA logo can be copied and pasted from here.</a:t>
            </a:r>
          </a:p>
        </p:txBody>
      </p:sp>
      <p:pic>
        <p:nvPicPr>
          <p:cNvPr id="8" name="Picture 7" descr="APTA__Curving Line __PPT_for dark backgrouds.png"/>
          <p:cNvPicPr>
            <a:picLocks noChangeAspect="1"/>
          </p:cNvPicPr>
          <p:nvPr userDrawn="1"/>
        </p:nvPicPr>
        <p:blipFill>
          <a:blip r:embed="rId2" cstate="print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5879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90" y="4294633"/>
            <a:ext cx="1226169" cy="85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51929114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4_Content - 1 line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" y="2"/>
            <a:ext cx="9135879" cy="5143499"/>
          </a:xfrm>
          <a:prstGeom prst="rect">
            <a:avLst/>
          </a:prstGeom>
        </p:spPr>
      </p:pic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9" y="423932"/>
            <a:ext cx="8415421" cy="58656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lnSpc>
                <a:spcPts val="3000"/>
              </a:lnSpc>
              <a:defRPr cap="none" baseline="0"/>
            </a:lvl1pPr>
          </a:lstStyle>
          <a:p>
            <a:r>
              <a:rPr lang="en-US"/>
              <a:t>Click to Edit </a:t>
            </a:r>
            <a:r>
              <a:rPr lang="mr-IN"/>
              <a:t>–</a:t>
            </a:r>
            <a:r>
              <a:rPr lang="en-US"/>
              <a:t> Franklin Gothic Medium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1"/>
          </p:nvPr>
        </p:nvSpPr>
        <p:spPr>
          <a:xfrm>
            <a:off x="762001" y="1218496"/>
            <a:ext cx="8014369" cy="316631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defRPr baseline="0"/>
            </a:lvl1pPr>
            <a:lvl2pPr>
              <a:defRPr sz="1350"/>
            </a:lvl2pPr>
            <a:lvl3pPr>
              <a:defRPr sz="900"/>
            </a:lvl3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4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 defTabSz="342900">
              <a:defRPr/>
            </a:pPr>
            <a:r>
              <a:rPr lang="en-US" sz="525">
                <a:solidFill>
                  <a:srgbClr val="3A3943">
                    <a:tint val="75000"/>
                  </a:srgbClr>
                </a:solidFill>
              </a:rPr>
              <a:t>    TITLE OF PRESENTATION    I   </a:t>
            </a:r>
            <a:fld id="{B963C26B-6BCA-7B43-BC5D-39B5F759BAC8}" type="slidenum">
              <a:rPr lang="en-US" sz="675" smtClean="0">
                <a:solidFill>
                  <a:srgbClr val="004990"/>
                </a:solidFill>
              </a:rPr>
              <a:pPr defTabSz="342900">
                <a:defRPr/>
              </a:pPr>
              <a:t>‹#›</a:t>
            </a:fld>
            <a:endParaRPr lang="en-US" sz="675" dirty="0">
              <a:solidFill>
                <a:srgbClr val="00499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340368" y="4384816"/>
            <a:ext cx="1081717" cy="65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6573787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652" r="88" b="-2047"/>
          <a:stretch/>
        </p:blipFill>
        <p:spPr>
          <a:xfrm>
            <a:off x="0" y="0"/>
            <a:ext cx="9144000" cy="3986446"/>
          </a:xfrm>
          <a:prstGeom prst="rect">
            <a:avLst/>
          </a:prstGeom>
        </p:spPr>
      </p:pic>
      <p:sp>
        <p:nvSpPr>
          <p:cNvPr id="13" name="Rectangle 12"/>
          <p:cNvSpPr/>
          <p:nvPr userDrawn="1"/>
        </p:nvSpPr>
        <p:spPr>
          <a:xfrm>
            <a:off x="1" y="0"/>
            <a:ext cx="9135879" cy="3986447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100000">
                <a:schemeClr val="accent1">
                  <a:lumMod val="75000"/>
                  <a:alpha val="30000"/>
                </a:schemeClr>
              </a:gs>
            </a:gsLst>
            <a:lin ang="10800000" scaled="0"/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4" name="Picture 13" descr="Upper Left Corner Lines.png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5092695" cy="3137543"/>
          </a:xfrm>
          <a:prstGeom prst="rect">
            <a:avLst/>
          </a:prstGeom>
        </p:spPr>
      </p:pic>
      <p:pic>
        <p:nvPicPr>
          <p:cNvPr id="15" name="Picture 14" descr="APTA__Curving Line Element__WITH White space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8" b="50000"/>
          <a:stretch/>
        </p:blipFill>
        <p:spPr>
          <a:xfrm>
            <a:off x="1" y="2761455"/>
            <a:ext cx="9135879" cy="2382046"/>
          </a:xfrm>
          <a:prstGeom prst="rect">
            <a:avLst/>
          </a:prstGeom>
        </p:spPr>
      </p:pic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360948" y="1330647"/>
            <a:ext cx="8415420" cy="1031413"/>
          </a:xfrm>
        </p:spPr>
        <p:txBody>
          <a:bodyPr/>
          <a:lstStyle>
            <a:lvl1pPr>
              <a:defRPr sz="48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Adjust Headline Size As Needed</a:t>
            </a:r>
          </a:p>
        </p:txBody>
      </p:sp>
      <p:sp>
        <p:nvSpPr>
          <p:cNvPr id="17" name="Slide Number Placeholder 2"/>
          <p:cNvSpPr>
            <a:spLocks noGrp="1"/>
          </p:cNvSpPr>
          <p:nvPr>
            <p:ph type="sldNum" sz="quarter" idx="10"/>
          </p:nvPr>
        </p:nvSpPr>
        <p:spPr>
          <a:xfrm>
            <a:off x="6642768" y="4630341"/>
            <a:ext cx="2133600" cy="273844"/>
          </a:xfrm>
        </p:spPr>
        <p:txBody>
          <a:bodyPr/>
          <a:lstStyle/>
          <a:p>
            <a:r>
              <a:rPr lang="en-US" sz="700" dirty="0"/>
              <a:t>    TITLE OF PRESENTATION    I   </a:t>
            </a:r>
            <a:fld id="{B963C26B-6BCA-7B43-BC5D-39B5F759BAC8}" type="slidenum">
              <a:rPr lang="en-US" sz="900" smtClean="0">
                <a:solidFill>
                  <a:schemeClr val="accent1"/>
                </a:solidFill>
              </a:rPr>
              <a:pPr/>
              <a:t>‹#›</a:t>
            </a:fld>
            <a:endParaRPr lang="en-US" sz="900" dirty="0">
              <a:solidFill>
                <a:schemeClr val="accent1"/>
              </a:solidFill>
            </a:endParaRPr>
          </a:p>
        </p:txBody>
      </p:sp>
      <p:pic>
        <p:nvPicPr>
          <p:cNvPr id="18" name="Picture 17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487725" y="3986447"/>
            <a:ext cx="1615766" cy="978481"/>
          </a:xfrm>
          <a:prstGeom prst="rect">
            <a:avLst/>
          </a:prstGeom>
        </p:spPr>
      </p:pic>
      <p:sp>
        <p:nvSpPr>
          <p:cNvPr id="19" name="Subtitle 2"/>
          <p:cNvSpPr>
            <a:spLocks noGrp="1"/>
          </p:cNvSpPr>
          <p:nvPr>
            <p:ph type="subTitle" idx="4294967295" hasCustomPrompt="1"/>
          </p:nvPr>
        </p:nvSpPr>
        <p:spPr>
          <a:xfrm>
            <a:off x="360949" y="2132564"/>
            <a:ext cx="6335540" cy="458991"/>
          </a:xfrm>
        </p:spPr>
        <p:txBody>
          <a:bodyPr/>
          <a:lstStyle>
            <a:lvl1pPr>
              <a:defRPr sz="1800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Add subtitle here.  Image can be changed on the Title Slide Master</a:t>
            </a:r>
          </a:p>
        </p:txBody>
      </p:sp>
    </p:spTree>
    <p:extLst>
      <p:ext uri="{BB962C8B-B14F-4D97-AF65-F5344CB8AC3E}">
        <p14:creationId xmlns:p14="http://schemas.microsoft.com/office/powerpoint/2010/main" val="345299798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2b - Two Lin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 userDrawn="1"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59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24258" r="23297" b="24355"/>
          <a:stretch/>
        </p:blipFill>
        <p:spPr>
          <a:xfrm>
            <a:off x="0" y="0"/>
            <a:ext cx="9144000" cy="4142154"/>
          </a:xfrm>
          <a:prstGeom prst="rect">
            <a:avLst/>
          </a:prstGeom>
        </p:spPr>
      </p:pic>
      <p:pic>
        <p:nvPicPr>
          <p:cNvPr id="12" name="Picture 11" descr="Upper Left Corner Lines.png"/>
          <p:cNvPicPr>
            <a:picLocks noChangeAspect="1"/>
          </p:cNvPicPr>
          <p:nvPr userDrawn="1"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234"/>
          <a:stretch/>
        </p:blipFill>
        <p:spPr>
          <a:xfrm>
            <a:off x="1" y="1"/>
            <a:ext cx="5092695" cy="2628201"/>
          </a:xfrm>
          <a:prstGeom prst="rect">
            <a:avLst/>
          </a:prstGeom>
        </p:spPr>
      </p:pic>
      <p:pic>
        <p:nvPicPr>
          <p:cNvPr id="11" name="Picture 10" descr="APTA__Curving Line Element__WITH White space.png"/>
          <p:cNvPicPr>
            <a:picLocks noChangeAspect="1"/>
          </p:cNvPicPr>
          <p:nvPr userDrawn="1"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688" b="39627"/>
          <a:stretch/>
        </p:blipFill>
        <p:spPr>
          <a:xfrm>
            <a:off x="1" y="2227882"/>
            <a:ext cx="9135879" cy="2915618"/>
          </a:xfrm>
          <a:prstGeom prst="rect">
            <a:avLst/>
          </a:prstGeom>
        </p:spPr>
      </p:pic>
      <p:sp>
        <p:nvSpPr>
          <p:cNvPr id="7" name="Title 1"/>
          <p:cNvSpPr>
            <a:spLocks noGrp="1"/>
          </p:cNvSpPr>
          <p:nvPr>
            <p:ph type="ctrTitle" hasCustomPrompt="1"/>
          </p:nvPr>
        </p:nvSpPr>
        <p:spPr>
          <a:xfrm>
            <a:off x="2247863" y="3599345"/>
            <a:ext cx="5990311" cy="1196157"/>
          </a:xfrm>
        </p:spPr>
        <p:txBody>
          <a:bodyPr tIns="0" anchor="t" anchorCtr="0"/>
          <a:lstStyle>
            <a:lvl1pPr>
              <a:lnSpc>
                <a:spcPts val="3520"/>
              </a:lnSpc>
              <a:defRPr sz="3600" cap="none">
                <a:solidFill>
                  <a:schemeClr val="tx1"/>
                </a:solidFill>
              </a:defRPr>
            </a:lvl1pPr>
          </a:lstStyle>
          <a:p>
            <a:r>
              <a:rPr lang="en-US" dirty="0"/>
              <a:t>Another Option for a Headline That Takes Up Two Lines</a:t>
            </a:r>
          </a:p>
        </p:txBody>
      </p:sp>
      <p:sp>
        <p:nvSpPr>
          <p:cNvPr id="8" name="Subtitle 2"/>
          <p:cNvSpPr>
            <a:spLocks noGrp="1"/>
          </p:cNvSpPr>
          <p:nvPr>
            <p:ph type="subTitle" idx="4294967295"/>
          </p:nvPr>
        </p:nvSpPr>
        <p:spPr>
          <a:xfrm>
            <a:off x="2247861" y="4525564"/>
            <a:ext cx="4107636" cy="458991"/>
          </a:xfrm>
        </p:spPr>
        <p:txBody>
          <a:bodyPr/>
          <a:lstStyle>
            <a:lvl1pPr>
              <a:defRPr sz="1800"/>
            </a:lvl1pPr>
          </a:lstStyle>
          <a:p>
            <a:endParaRPr lang="en-US" dirty="0"/>
          </a:p>
        </p:txBody>
      </p:sp>
      <p:cxnSp>
        <p:nvCxnSpPr>
          <p:cNvPr id="9" name="Straight Connector 8"/>
          <p:cNvCxnSpPr/>
          <p:nvPr userDrawn="1"/>
        </p:nvCxnSpPr>
        <p:spPr>
          <a:xfrm>
            <a:off x="2105387" y="3651826"/>
            <a:ext cx="0" cy="1116513"/>
          </a:xfrm>
          <a:prstGeom prst="line">
            <a:avLst/>
          </a:prstGeom>
          <a:ln w="6350" cmpd="sng">
            <a:solidFill>
              <a:schemeClr val="bg1">
                <a:lumMod val="75000"/>
              </a:schemeClr>
            </a:solidFill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331065" y="3574584"/>
            <a:ext cx="1615766" cy="9784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95387018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 line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35879" cy="5143499"/>
          </a:xfrm>
          <a:prstGeom prst="rect">
            <a:avLst/>
          </a:prstGeom>
        </p:spPr>
      </p:pic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8" y="423932"/>
            <a:ext cx="8415421" cy="58656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lnSpc>
                <a:spcPts val="4000"/>
              </a:lnSpc>
              <a:defRPr cap="none" baseline="0"/>
            </a:lvl1pPr>
          </a:lstStyle>
          <a:p>
            <a:r>
              <a:rPr lang="en-US" dirty="0"/>
              <a:t>Click to Edit </a:t>
            </a:r>
            <a:r>
              <a:rPr lang="mr-IN" dirty="0"/>
              <a:t>–</a:t>
            </a:r>
            <a:r>
              <a:rPr lang="en-US" dirty="0"/>
              <a:t> Franklin Gothic Medium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1" hasCustomPrompt="1"/>
          </p:nvPr>
        </p:nvSpPr>
        <p:spPr>
          <a:xfrm>
            <a:off x="360948" y="1218496"/>
            <a:ext cx="4037363" cy="339447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defRPr baseline="0"/>
            </a:lvl1pPr>
            <a:lvl2pPr>
              <a:defRPr sz="1800"/>
            </a:lvl2pPr>
            <a:lvl3pPr>
              <a:defRPr sz="1200"/>
            </a:lvl3pPr>
          </a:lstStyle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2"/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4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sz="700" dirty="0"/>
              <a:t>    TITLE OF PRESENTATION    I   </a:t>
            </a:r>
            <a:fld id="{B963C26B-6BCA-7B43-BC5D-39B5F759BAC8}" type="slidenum">
              <a:rPr lang="en-US" sz="900" smtClean="0">
                <a:solidFill>
                  <a:schemeClr val="accent1"/>
                </a:solidFill>
              </a:rPr>
              <a:pPr/>
              <a:t>‹#›</a:t>
            </a:fld>
            <a:endParaRPr lang="en-US" sz="900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340367" y="4384816"/>
            <a:ext cx="1081717" cy="65507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032D332-AFE1-425E-8160-3AE81741E51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745693" y="1218496"/>
            <a:ext cx="3985935" cy="339447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defRPr baseline="0"/>
            </a:lvl1pPr>
            <a:lvl2pPr>
              <a:defRPr sz="1800"/>
            </a:lvl2pPr>
            <a:lvl3pPr>
              <a:defRPr sz="1200"/>
            </a:lvl3pPr>
          </a:lstStyle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1037957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- 1 line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35879" cy="5143499"/>
          </a:xfrm>
          <a:prstGeom prst="rect">
            <a:avLst/>
          </a:prstGeom>
        </p:spPr>
      </p:pic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8" y="423932"/>
            <a:ext cx="8415421" cy="58656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lnSpc>
                <a:spcPts val="4000"/>
              </a:lnSpc>
              <a:defRPr cap="none" baseline="0"/>
            </a:lvl1pPr>
          </a:lstStyle>
          <a:p>
            <a:r>
              <a:rPr lang="en-US" dirty="0"/>
              <a:t>Click to Edit </a:t>
            </a:r>
            <a:r>
              <a:rPr lang="mr-IN" dirty="0"/>
              <a:t>–</a:t>
            </a:r>
            <a:r>
              <a:rPr lang="en-US" dirty="0"/>
              <a:t> Franklin Gothic Medium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1" hasCustomPrompt="1"/>
          </p:nvPr>
        </p:nvSpPr>
        <p:spPr>
          <a:xfrm>
            <a:off x="360948" y="1218496"/>
            <a:ext cx="4037363" cy="339447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defRPr baseline="0"/>
            </a:lvl1pPr>
            <a:lvl2pPr>
              <a:defRPr sz="1800"/>
            </a:lvl2pPr>
            <a:lvl3pPr>
              <a:defRPr sz="1200"/>
            </a:lvl3pPr>
          </a:lstStyle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2"/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4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sz="700" dirty="0"/>
              <a:t>    TITLE OF PRESENTATION    I   </a:t>
            </a:r>
            <a:fld id="{B963C26B-6BCA-7B43-BC5D-39B5F759BAC8}" type="slidenum">
              <a:rPr lang="en-US" sz="900" smtClean="0">
                <a:solidFill>
                  <a:schemeClr val="accent1"/>
                </a:solidFill>
              </a:rPr>
              <a:pPr/>
              <a:t>‹#›</a:t>
            </a:fld>
            <a:endParaRPr lang="en-US" sz="900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340367" y="4384816"/>
            <a:ext cx="1081717" cy="65507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032D332-AFE1-425E-8160-3AE81741E51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745693" y="1218496"/>
            <a:ext cx="3985935" cy="339447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defRPr baseline="0"/>
            </a:lvl1pPr>
            <a:lvl2pPr>
              <a:defRPr sz="1800"/>
            </a:lvl2pPr>
            <a:lvl3pPr>
              <a:defRPr sz="1200"/>
            </a:lvl3pPr>
          </a:lstStyle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374336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Content - 1 line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35879" cy="5143499"/>
          </a:xfrm>
          <a:prstGeom prst="rect">
            <a:avLst/>
          </a:prstGeom>
        </p:spPr>
      </p:pic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8" y="423932"/>
            <a:ext cx="8415421" cy="58656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lnSpc>
                <a:spcPts val="4000"/>
              </a:lnSpc>
              <a:defRPr cap="none" baseline="0"/>
            </a:lvl1pPr>
          </a:lstStyle>
          <a:p>
            <a:r>
              <a:rPr lang="en-US" dirty="0"/>
              <a:t>Click to Edit </a:t>
            </a:r>
            <a:r>
              <a:rPr lang="mr-IN" dirty="0"/>
              <a:t>–</a:t>
            </a:r>
            <a:r>
              <a:rPr lang="en-US" dirty="0"/>
              <a:t> Franklin Gothic Medium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1" hasCustomPrompt="1"/>
          </p:nvPr>
        </p:nvSpPr>
        <p:spPr>
          <a:xfrm>
            <a:off x="360948" y="1218496"/>
            <a:ext cx="4037363" cy="339447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defRPr baseline="0"/>
            </a:lvl1pPr>
            <a:lvl2pPr>
              <a:defRPr sz="1800"/>
            </a:lvl2pPr>
            <a:lvl3pPr>
              <a:defRPr sz="1200"/>
            </a:lvl3pPr>
          </a:lstStyle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2"/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4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sz="700" dirty="0"/>
              <a:t>    TITLE OF PRESENTATION    I   </a:t>
            </a:r>
            <a:fld id="{B963C26B-6BCA-7B43-BC5D-39B5F759BAC8}" type="slidenum">
              <a:rPr lang="en-US" sz="900" smtClean="0">
                <a:solidFill>
                  <a:schemeClr val="accent1"/>
                </a:solidFill>
              </a:rPr>
              <a:pPr/>
              <a:t>‹#›</a:t>
            </a:fld>
            <a:endParaRPr lang="en-US" sz="900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340367" y="4384816"/>
            <a:ext cx="1081717" cy="655070"/>
          </a:xfrm>
          <a:prstGeom prst="rect">
            <a:avLst/>
          </a:prstGeom>
        </p:spPr>
      </p:pic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C032D332-AFE1-425E-8160-3AE81741E513}"/>
              </a:ext>
            </a:extLst>
          </p:cNvPr>
          <p:cNvSpPr>
            <a:spLocks noGrp="1"/>
          </p:cNvSpPr>
          <p:nvPr>
            <p:ph idx="10" hasCustomPrompt="1"/>
          </p:nvPr>
        </p:nvSpPr>
        <p:spPr>
          <a:xfrm>
            <a:off x="4745693" y="1218496"/>
            <a:ext cx="3985935" cy="339447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>
              <a:defRPr baseline="0"/>
            </a:lvl1pPr>
            <a:lvl2pPr>
              <a:defRPr sz="1800"/>
            </a:lvl2pPr>
            <a:lvl3pPr>
              <a:defRPr sz="1200"/>
            </a:lvl3pPr>
          </a:lstStyle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0"/>
            <a:r>
              <a:rPr lang="en-US" dirty="0"/>
              <a:t>P</a:t>
            </a:r>
          </a:p>
          <a:p>
            <a:pPr lvl="2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937433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35879" cy="5143499"/>
          </a:xfrm>
          <a:prstGeom prst="rect">
            <a:avLst/>
          </a:prstGeom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z="700" dirty="0"/>
              <a:t>    TITLE OF PRESENTATION    I   </a:t>
            </a:r>
            <a:fld id="{B963C26B-6BCA-7B43-BC5D-39B5F759BAC8}" type="slidenum">
              <a:rPr lang="en-US" sz="900" smtClean="0"/>
              <a:pPr/>
              <a:t>‹#›</a:t>
            </a:fld>
            <a:endParaRPr lang="en-US" sz="9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340366" y="4384815"/>
            <a:ext cx="1081717" cy="65507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8" y="396768"/>
            <a:ext cx="4208315" cy="58656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lnSpc>
                <a:spcPts val="4000"/>
              </a:lnSpc>
              <a:defRPr cap="none"/>
            </a:lvl1pPr>
          </a:lstStyle>
          <a:p>
            <a:r>
              <a:rPr lang="en-US" dirty="0"/>
              <a:t>Image Example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idx="1" hasCustomPrompt="1"/>
          </p:nvPr>
        </p:nvSpPr>
        <p:spPr>
          <a:xfrm>
            <a:off x="360948" y="1218496"/>
            <a:ext cx="4120725" cy="339447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None/>
              <a:tabLst/>
              <a:defRPr baseline="0"/>
            </a:lvl1pPr>
            <a:lvl2pPr>
              <a:defRPr sz="1800"/>
            </a:lvl2pPr>
            <a:lvl3pPr>
              <a:defRPr sz="1200"/>
            </a:lvl3pPr>
          </a:lstStyle>
          <a:p>
            <a:pPr lvl="0"/>
            <a:r>
              <a:rPr lang="en-US" dirty="0"/>
              <a:t>The width of the image should be adjusted as needed.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4849181" y="0"/>
            <a:ext cx="4286698" cy="514349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2854793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2 line Hea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35879" cy="5143499"/>
          </a:xfrm>
          <a:prstGeom prst="rect">
            <a:avLst/>
          </a:prstGeom>
        </p:spPr>
      </p:pic>
      <p:sp>
        <p:nvSpPr>
          <p:cNvPr id="16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8" y="425960"/>
            <a:ext cx="8415421" cy="106290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lnSpc>
                <a:spcPts val="4000"/>
              </a:lnSpc>
              <a:defRPr cap="none" baseline="0"/>
            </a:lvl1pPr>
          </a:lstStyle>
          <a:p>
            <a:r>
              <a:rPr lang="en-US" dirty="0"/>
              <a:t>This is a Template for a Headline That Takes Up Two Lines</a:t>
            </a:r>
          </a:p>
        </p:txBody>
      </p:sp>
      <p:sp>
        <p:nvSpPr>
          <p:cNvPr id="17" name="Text Placeholder 2"/>
          <p:cNvSpPr>
            <a:spLocks noGrp="1"/>
          </p:cNvSpPr>
          <p:nvPr>
            <p:ph idx="1" hasCustomPrompt="1"/>
          </p:nvPr>
        </p:nvSpPr>
        <p:spPr>
          <a:xfrm>
            <a:off x="360948" y="1667773"/>
            <a:ext cx="8415421" cy="2821129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2pPr>
              <a:defRPr sz="1800"/>
            </a:lvl2pPr>
            <a:lvl3pPr>
              <a:defRPr sz="1200"/>
            </a:lvl3pPr>
          </a:lstStyle>
          <a:p>
            <a:pPr lvl="0"/>
            <a:r>
              <a:rPr lang="en-US" dirty="0"/>
              <a:t>Click to edit text – font is 18pt Calibri by default – adjust size as needed.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4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sz="700" dirty="0"/>
              <a:t>    TITLE OF PRESENTATION    I   </a:t>
            </a:r>
            <a:fld id="{B963C26B-6BCA-7B43-BC5D-39B5F759BAC8}" type="slidenum">
              <a:rPr lang="en-US" sz="900" smtClean="0">
                <a:solidFill>
                  <a:schemeClr val="accent1"/>
                </a:solidFill>
              </a:rPr>
              <a:pPr/>
              <a:t>‹#›</a:t>
            </a:fld>
            <a:endParaRPr lang="en-US" sz="900" dirty="0">
              <a:solidFill>
                <a:schemeClr val="accent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340367" y="4384816"/>
            <a:ext cx="1081717" cy="6550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8998426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Half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9135879" cy="5143499"/>
          </a:xfrm>
          <a:prstGeom prst="rect">
            <a:avLst/>
          </a:prstGeom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4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bg1"/>
                </a:solidFill>
                <a:latin typeface="Arial"/>
                <a:cs typeface="Arial"/>
              </a:defRPr>
            </a:lvl1pPr>
          </a:lstStyle>
          <a:p>
            <a:r>
              <a:rPr lang="en-US" sz="700" dirty="0"/>
              <a:t>    TITLE OF PRESENTATION    I   </a:t>
            </a:r>
            <a:fld id="{B963C26B-6BCA-7B43-BC5D-39B5F759BAC8}" type="slidenum">
              <a:rPr lang="en-US" sz="900" smtClean="0"/>
              <a:pPr/>
              <a:t>‹#›</a:t>
            </a:fld>
            <a:endParaRPr lang="en-US" sz="9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61" t="11302" r="3788" b="13553"/>
          <a:stretch/>
        </p:blipFill>
        <p:spPr>
          <a:xfrm>
            <a:off x="340367" y="4384816"/>
            <a:ext cx="1081717" cy="655070"/>
          </a:xfrm>
          <a:prstGeom prst="rect">
            <a:avLst/>
          </a:prstGeom>
        </p:spPr>
      </p:pic>
      <p:sp>
        <p:nvSpPr>
          <p:cNvPr id="13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9" y="396768"/>
            <a:ext cx="4208315" cy="586560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lnSpc>
                <a:spcPts val="4000"/>
              </a:lnSpc>
              <a:defRPr cap="none"/>
            </a:lvl1pPr>
          </a:lstStyle>
          <a:p>
            <a:r>
              <a:rPr lang="en-US" dirty="0"/>
              <a:t>Image Example</a:t>
            </a:r>
          </a:p>
        </p:txBody>
      </p:sp>
      <p:sp>
        <p:nvSpPr>
          <p:cNvPr id="14" name="Text Placeholder 2"/>
          <p:cNvSpPr>
            <a:spLocks noGrp="1"/>
          </p:cNvSpPr>
          <p:nvPr>
            <p:ph idx="1" hasCustomPrompt="1"/>
          </p:nvPr>
        </p:nvSpPr>
        <p:spPr>
          <a:xfrm>
            <a:off x="360949" y="1218496"/>
            <a:ext cx="4120725" cy="339447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marR="0" indent="0" algn="l" defTabSz="457189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None/>
              <a:tabLst/>
              <a:defRPr baseline="0"/>
            </a:lvl1pPr>
            <a:lvl2pPr>
              <a:defRPr sz="1800"/>
            </a:lvl2pPr>
            <a:lvl3pPr>
              <a:defRPr sz="1200"/>
            </a:lvl3pPr>
          </a:lstStyle>
          <a:p>
            <a:pPr lvl="0"/>
            <a:r>
              <a:rPr lang="en-US" dirty="0"/>
              <a:t>The width of the image should be adjusted as needed.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3" name="Rectangle 2"/>
          <p:cNvSpPr/>
          <p:nvPr userDrawn="1"/>
        </p:nvSpPr>
        <p:spPr>
          <a:xfrm>
            <a:off x="4849182" y="1"/>
            <a:ext cx="4286698" cy="5143499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</p:spTree>
    <p:extLst>
      <p:ext uri="{BB962C8B-B14F-4D97-AF65-F5344CB8AC3E}">
        <p14:creationId xmlns:p14="http://schemas.microsoft.com/office/powerpoint/2010/main" val="1653669334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9144000" cy="5150867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5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6768" b="3814"/>
          <a:stretch/>
        </p:blipFill>
        <p:spPr>
          <a:xfrm>
            <a:off x="1" y="3035675"/>
            <a:ext cx="9143999" cy="2107825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90" y="4294633"/>
            <a:ext cx="1226169" cy="856235"/>
          </a:xfrm>
          <a:prstGeom prst="rect">
            <a:avLst/>
          </a:prstGeom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4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963C26B-6BCA-7B43-BC5D-39B5F759BAC8}" type="slidenum">
              <a:rPr lang="en-US" sz="900" smtClean="0"/>
              <a:pPr/>
              <a:t>‹#›</a:t>
            </a:fld>
            <a:endParaRPr lang="en-US" sz="90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9504" b="21642"/>
          <a:stretch/>
        </p:blipFill>
        <p:spPr>
          <a:xfrm flipH="1" flipV="1">
            <a:off x="-3" y="-1"/>
            <a:ext cx="9143999" cy="1008187"/>
          </a:xfrm>
          <a:prstGeom prst="rect">
            <a:avLst/>
          </a:prstGeom>
          <a:noFill/>
        </p:spPr>
      </p:pic>
      <p:sp>
        <p:nvSpPr>
          <p:cNvPr id="1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8" y="1797927"/>
            <a:ext cx="8298305" cy="843856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sz="44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Simple Section Break </a:t>
            </a:r>
            <a:r>
              <a:rPr lang="mr-IN" dirty="0"/>
              <a:t>–</a:t>
            </a:r>
            <a:r>
              <a:rPr lang="en-US" dirty="0"/>
              <a:t> 6 Colors</a:t>
            </a:r>
          </a:p>
        </p:txBody>
      </p:sp>
    </p:spTree>
    <p:extLst>
      <p:ext uri="{BB962C8B-B14F-4D97-AF65-F5344CB8AC3E}">
        <p14:creationId xmlns:p14="http://schemas.microsoft.com/office/powerpoint/2010/main" val="250168485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L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9144000" cy="5150867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90" y="4294633"/>
            <a:ext cx="1226169" cy="856235"/>
          </a:xfrm>
          <a:prstGeom prst="rect">
            <a:avLst/>
          </a:prstGeom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4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963C26B-6BCA-7B43-BC5D-39B5F759BAC8}" type="slidenum">
              <a:rPr lang="en-US" sz="900" smtClean="0"/>
              <a:pPr/>
              <a:t>‹#›</a:t>
            </a:fld>
            <a:endParaRPr lang="en-US" sz="9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6768" b="3814"/>
          <a:stretch/>
        </p:blipFill>
        <p:spPr>
          <a:xfrm>
            <a:off x="1" y="3035675"/>
            <a:ext cx="9143999" cy="2107825"/>
          </a:xfrm>
          <a:prstGeom prst="rect">
            <a:avLst/>
          </a:prstGeom>
          <a:noFill/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8" y="1797927"/>
            <a:ext cx="8298305" cy="843856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sz="44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Simple Section Break </a:t>
            </a:r>
            <a:r>
              <a:rPr lang="mr-IN" dirty="0"/>
              <a:t>–</a:t>
            </a:r>
            <a:r>
              <a:rPr lang="en-US" dirty="0"/>
              <a:t> 6 Colors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9504" b="21642"/>
          <a:stretch/>
        </p:blipFill>
        <p:spPr>
          <a:xfrm flipH="1" flipV="1">
            <a:off x="-3" y="-1"/>
            <a:ext cx="9143999" cy="1008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47025579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Plu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9144000" cy="5150867"/>
          </a:xfrm>
          <a:prstGeom prst="rect">
            <a:avLst/>
          </a:prstGeom>
          <a:gradFill>
            <a:gsLst>
              <a:gs pos="0">
                <a:schemeClr val="accent2"/>
              </a:gs>
              <a:gs pos="100000">
                <a:schemeClr val="accent2">
                  <a:lumMod val="7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90" y="4294633"/>
            <a:ext cx="1226169" cy="856235"/>
          </a:xfrm>
          <a:prstGeom prst="rect">
            <a:avLst/>
          </a:prstGeom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4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963C26B-6BCA-7B43-BC5D-39B5F759BAC8}" type="slidenum">
              <a:rPr lang="en-US" sz="900" smtClean="0"/>
              <a:pPr/>
              <a:t>‹#›</a:t>
            </a:fld>
            <a:endParaRPr lang="en-US" sz="9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6768" b="3814"/>
          <a:stretch/>
        </p:blipFill>
        <p:spPr>
          <a:xfrm>
            <a:off x="1" y="3035675"/>
            <a:ext cx="9143999" cy="2107825"/>
          </a:xfrm>
          <a:prstGeom prst="rect">
            <a:avLst/>
          </a:prstGeom>
          <a:noFill/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8" y="1797927"/>
            <a:ext cx="8298305" cy="843856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sz="44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Simple Section Break </a:t>
            </a:r>
            <a:r>
              <a:rPr lang="mr-IN" dirty="0"/>
              <a:t>–</a:t>
            </a:r>
            <a:r>
              <a:rPr lang="en-US" dirty="0"/>
              <a:t> 6 Colors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9504" b="21642"/>
          <a:stretch/>
        </p:blipFill>
        <p:spPr>
          <a:xfrm flipH="1" flipV="1">
            <a:off x="-3" y="-1"/>
            <a:ext cx="9143999" cy="1008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2536790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Whea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9144000" cy="5150867"/>
          </a:xfrm>
          <a:prstGeom prst="rect">
            <a:avLst/>
          </a:prstGeom>
          <a:gradFill>
            <a:gsLst>
              <a:gs pos="0">
                <a:schemeClr val="bg2">
                  <a:lumMod val="75000"/>
                  <a:alpha val="90000"/>
                </a:schemeClr>
              </a:gs>
              <a:gs pos="100000">
                <a:schemeClr val="bg2">
                  <a:lumMod val="7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90" y="4294633"/>
            <a:ext cx="1226169" cy="856235"/>
          </a:xfrm>
          <a:prstGeom prst="rect">
            <a:avLst/>
          </a:prstGeom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4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963C26B-6BCA-7B43-BC5D-39B5F759BAC8}" type="slidenum">
              <a:rPr lang="en-US" sz="900" smtClean="0"/>
              <a:pPr/>
              <a:t>‹#›</a:t>
            </a:fld>
            <a:endParaRPr lang="en-US" sz="9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6768" b="3814"/>
          <a:stretch/>
        </p:blipFill>
        <p:spPr>
          <a:xfrm>
            <a:off x="1" y="3035675"/>
            <a:ext cx="9143999" cy="2107825"/>
          </a:xfrm>
          <a:prstGeom prst="rect">
            <a:avLst/>
          </a:prstGeom>
          <a:noFill/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8" y="1797927"/>
            <a:ext cx="8298305" cy="843856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sz="44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Simple Section Break </a:t>
            </a:r>
            <a:r>
              <a:rPr lang="mr-IN" dirty="0"/>
              <a:t>–</a:t>
            </a:r>
            <a:r>
              <a:rPr lang="en-US" dirty="0"/>
              <a:t> 6 Colors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alphaModFix amt="3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9504" b="21642"/>
          <a:stretch/>
        </p:blipFill>
        <p:spPr>
          <a:xfrm flipH="1" flipV="1">
            <a:off x="-3" y="-1"/>
            <a:ext cx="9143999" cy="1008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989017013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Dark Gr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9144000" cy="5150867"/>
          </a:xfrm>
          <a:prstGeom prst="rect">
            <a:avLst/>
          </a:prstGeom>
          <a:gradFill>
            <a:gsLst>
              <a:gs pos="0">
                <a:schemeClr val="tx2">
                  <a:alpha val="87000"/>
                </a:schemeClr>
              </a:gs>
              <a:gs pos="100000">
                <a:schemeClr val="tx2">
                  <a:lumMod val="75000"/>
                </a:schemeClr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90" y="4294633"/>
            <a:ext cx="1226169" cy="856235"/>
          </a:xfrm>
          <a:prstGeom prst="rect">
            <a:avLst/>
          </a:prstGeom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4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963C26B-6BCA-7B43-BC5D-39B5F759BAC8}" type="slidenum">
              <a:rPr lang="en-US" sz="900" smtClean="0"/>
              <a:pPr/>
              <a:t>‹#›</a:t>
            </a:fld>
            <a:endParaRPr lang="en-US" sz="9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6768" b="3814"/>
          <a:stretch/>
        </p:blipFill>
        <p:spPr>
          <a:xfrm>
            <a:off x="1" y="3035675"/>
            <a:ext cx="9143999" cy="2107825"/>
          </a:xfrm>
          <a:prstGeom prst="rect">
            <a:avLst/>
          </a:prstGeom>
          <a:noFill/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8" y="1797927"/>
            <a:ext cx="8298305" cy="843856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sz="44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Simple Section Break </a:t>
            </a:r>
            <a:r>
              <a:rPr lang="mr-IN" dirty="0"/>
              <a:t>–</a:t>
            </a:r>
            <a:r>
              <a:rPr lang="en-US" dirty="0"/>
              <a:t> 6 Colors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9504" b="21642"/>
          <a:stretch/>
        </p:blipFill>
        <p:spPr>
          <a:xfrm flipH="1" flipV="1">
            <a:off x="-3" y="-1"/>
            <a:ext cx="9143999" cy="1008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64694167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Sun Oran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1"/>
            <a:ext cx="9144000" cy="5150867"/>
          </a:xfrm>
          <a:prstGeom prst="rect">
            <a:avLst/>
          </a:prstGeom>
          <a:gradFill>
            <a:gsLst>
              <a:gs pos="0">
                <a:schemeClr val="accent6">
                  <a:alpha val="87000"/>
                </a:schemeClr>
              </a:gs>
              <a:gs pos="100000">
                <a:schemeClr val="accent6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00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 amt="4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6768" b="3814"/>
          <a:stretch/>
        </p:blipFill>
        <p:spPr>
          <a:xfrm>
            <a:off x="1" y="3035675"/>
            <a:ext cx="9143999" cy="2107825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90" y="4294633"/>
            <a:ext cx="1226169" cy="856235"/>
          </a:xfrm>
          <a:prstGeom prst="rect">
            <a:avLst/>
          </a:prstGeom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4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963C26B-6BCA-7B43-BC5D-39B5F759BAC8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8" y="1797927"/>
            <a:ext cx="8298305" cy="843856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sz="44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Simple Section Break </a:t>
            </a:r>
            <a:r>
              <a:rPr lang="mr-IN" dirty="0"/>
              <a:t>–</a:t>
            </a:r>
            <a:r>
              <a:rPr lang="en-US" dirty="0"/>
              <a:t> 6 Colors</a:t>
            </a:r>
          </a:p>
        </p:txBody>
      </p:sp>
      <p:pic>
        <p:nvPicPr>
          <p:cNvPr id="10" name="Picture 9"/>
          <p:cNvPicPr>
            <a:picLocks noChangeAspect="1"/>
          </p:cNvPicPr>
          <p:nvPr userDrawn="1"/>
        </p:nvPicPr>
        <p:blipFill rotWithShape="1">
          <a:blip r:embed="rId2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9504" b="21642"/>
          <a:stretch/>
        </p:blipFill>
        <p:spPr>
          <a:xfrm flipH="1" flipV="1">
            <a:off x="-3" y="-1"/>
            <a:ext cx="9143999" cy="1008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609799400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White Curved Texture &amp; Logo"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4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963C26B-6BCA-7B43-BC5D-39B5F759BAC8}" type="slidenum">
              <a:rPr lang="en-US" sz="900" smtClean="0"/>
              <a:pPr/>
              <a:t>‹#›</a:t>
            </a:fld>
            <a:endParaRPr lang="en-US" sz="900" dirty="0"/>
          </a:p>
        </p:txBody>
      </p:sp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88116" y="1614565"/>
            <a:ext cx="8298305" cy="1713134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sz="32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The white “Curved Line Corner Textures” and the white APTA logo can be copied and pasted from here.</a:t>
            </a:r>
          </a:p>
        </p:txBody>
      </p:sp>
      <p:pic>
        <p:nvPicPr>
          <p:cNvPr id="8" name="Picture 7" descr="APTA__Curving Line __PPT_for dark backgrouds.png"/>
          <p:cNvPicPr>
            <a:picLocks noChangeAspect="1"/>
          </p:cNvPicPr>
          <p:nvPr userDrawn="1"/>
        </p:nvPicPr>
        <p:blipFill>
          <a:blip r:embed="rId2">
            <a:alphaModFix amt="8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9135879" cy="51435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90" y="4294633"/>
            <a:ext cx="1226169" cy="8562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7649706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3"/>
        </a:solidFill>
        <a:effectLst/>
      </p:bgPr>
    </p:bg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oogle Shape;14;g10fbeccc570_0_564"/>
          <p:cNvGrpSpPr/>
          <p:nvPr/>
        </p:nvGrpSpPr>
        <p:grpSpPr>
          <a:xfrm>
            <a:off x="7342820" y="3409590"/>
            <a:ext cx="1691380" cy="1732505"/>
            <a:chOff x="7343003" y="3409675"/>
            <a:chExt cx="1691422" cy="1732548"/>
          </a:xfrm>
        </p:grpSpPr>
        <p:grpSp>
          <p:nvGrpSpPr>
            <p:cNvPr id="15" name="Google Shape;15;g10fbeccc570_0_564"/>
            <p:cNvGrpSpPr/>
            <p:nvPr/>
          </p:nvGrpSpPr>
          <p:grpSpPr>
            <a:xfrm>
              <a:off x="7343003" y="4453711"/>
              <a:ext cx="316800" cy="688512"/>
              <a:chOff x="7343003" y="4453711"/>
              <a:chExt cx="316800" cy="688512"/>
            </a:xfrm>
          </p:grpSpPr>
          <p:sp>
            <p:nvSpPr>
              <p:cNvPr id="16" name="Google Shape;16;g10fbeccc570_0_564"/>
              <p:cNvSpPr/>
              <p:nvPr/>
            </p:nvSpPr>
            <p:spPr>
              <a:xfrm>
                <a:off x="7343003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7" name="Google Shape;17;g10fbeccc570_0_564"/>
              <p:cNvSpPr/>
              <p:nvPr/>
            </p:nvSpPr>
            <p:spPr>
              <a:xfrm>
                <a:off x="7343003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8" name="Google Shape;18;g10fbeccc570_0_564"/>
            <p:cNvGrpSpPr/>
            <p:nvPr/>
          </p:nvGrpSpPr>
          <p:grpSpPr>
            <a:xfrm>
              <a:off x="7801210" y="4105700"/>
              <a:ext cx="316800" cy="1036523"/>
              <a:chOff x="7801210" y="4105700"/>
              <a:chExt cx="316800" cy="1036523"/>
            </a:xfrm>
          </p:grpSpPr>
          <p:sp>
            <p:nvSpPr>
              <p:cNvPr id="19" name="Google Shape;19;g10fbeccc570_0_564"/>
              <p:cNvSpPr/>
              <p:nvPr/>
            </p:nvSpPr>
            <p:spPr>
              <a:xfrm>
                <a:off x="7801210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0" name="Google Shape;20;g10fbeccc570_0_564"/>
              <p:cNvSpPr/>
              <p:nvPr/>
            </p:nvSpPr>
            <p:spPr>
              <a:xfrm>
                <a:off x="7801210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1" name="Google Shape;21;g10fbeccc570_0_564"/>
              <p:cNvSpPr/>
              <p:nvPr/>
            </p:nvSpPr>
            <p:spPr>
              <a:xfrm>
                <a:off x="7801210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2" name="Google Shape;22;g10fbeccc570_0_564"/>
            <p:cNvGrpSpPr/>
            <p:nvPr/>
          </p:nvGrpSpPr>
          <p:grpSpPr>
            <a:xfrm>
              <a:off x="8259418" y="3757688"/>
              <a:ext cx="316800" cy="1384535"/>
              <a:chOff x="8259418" y="3757688"/>
              <a:chExt cx="316800" cy="1384535"/>
            </a:xfrm>
          </p:grpSpPr>
          <p:sp>
            <p:nvSpPr>
              <p:cNvPr id="23" name="Google Shape;23;g10fbeccc570_0_564"/>
              <p:cNvSpPr/>
              <p:nvPr/>
            </p:nvSpPr>
            <p:spPr>
              <a:xfrm>
                <a:off x="8259418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4" name="Google Shape;24;g10fbeccc570_0_564"/>
              <p:cNvSpPr/>
              <p:nvPr/>
            </p:nvSpPr>
            <p:spPr>
              <a:xfrm>
                <a:off x="8259418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25;g10fbeccc570_0_564"/>
              <p:cNvSpPr/>
              <p:nvPr/>
            </p:nvSpPr>
            <p:spPr>
              <a:xfrm>
                <a:off x="8259418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26;g10fbeccc570_0_564"/>
              <p:cNvSpPr/>
              <p:nvPr/>
            </p:nvSpPr>
            <p:spPr>
              <a:xfrm>
                <a:off x="8259418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7" name="Google Shape;27;g10fbeccc570_0_564"/>
            <p:cNvGrpSpPr/>
            <p:nvPr/>
          </p:nvGrpSpPr>
          <p:grpSpPr>
            <a:xfrm>
              <a:off x="8717625" y="3409675"/>
              <a:ext cx="316800" cy="1732548"/>
              <a:chOff x="8717625" y="3409675"/>
              <a:chExt cx="316800" cy="1732548"/>
            </a:xfrm>
          </p:grpSpPr>
          <p:sp>
            <p:nvSpPr>
              <p:cNvPr id="28" name="Google Shape;28;g10fbeccc570_0_564"/>
              <p:cNvSpPr/>
              <p:nvPr/>
            </p:nvSpPr>
            <p:spPr>
              <a:xfrm>
                <a:off x="8717625" y="4453711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29;g10fbeccc570_0_564"/>
              <p:cNvSpPr/>
              <p:nvPr/>
            </p:nvSpPr>
            <p:spPr>
              <a:xfrm>
                <a:off x="8717625" y="3757688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30;g10fbeccc570_0_564"/>
              <p:cNvSpPr/>
              <p:nvPr/>
            </p:nvSpPr>
            <p:spPr>
              <a:xfrm>
                <a:off x="8717625" y="410570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31;g10fbeccc570_0_564"/>
              <p:cNvSpPr/>
              <p:nvPr/>
            </p:nvSpPr>
            <p:spPr>
              <a:xfrm>
                <a:off x="8717625" y="3409675"/>
                <a:ext cx="316800" cy="1732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32;g10fbeccc570_0_564"/>
              <p:cNvSpPr/>
              <p:nvPr/>
            </p:nvSpPr>
            <p:spPr>
              <a:xfrm>
                <a:off x="8717625" y="4801723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3" name="Google Shape;33;g10fbeccc570_0_564"/>
          <p:cNvGrpSpPr/>
          <p:nvPr/>
        </p:nvGrpSpPr>
        <p:grpSpPr>
          <a:xfrm>
            <a:off x="5043376" y="1"/>
            <a:ext cx="3813977" cy="3839003"/>
            <a:chOff x="5043503" y="0"/>
            <a:chExt cx="3814072" cy="3839101"/>
          </a:xfrm>
        </p:grpSpPr>
        <p:sp>
          <p:nvSpPr>
            <p:cNvPr id="34" name="Google Shape;34;g10fbeccc570_0_564"/>
            <p:cNvSpPr/>
            <p:nvPr/>
          </p:nvSpPr>
          <p:spPr>
            <a:xfrm>
              <a:off x="8460975" y="1817775"/>
              <a:ext cx="396600" cy="396600"/>
            </a:xfrm>
            <a:prstGeom prst="ellipse">
              <a:avLst/>
            </a:prstGeom>
            <a:solidFill>
              <a:schemeClr val="lt1">
                <a:alpha val="8627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35" name="Google Shape;35;g10fbeccc570_0_564"/>
            <p:cNvSpPr/>
            <p:nvPr/>
          </p:nvSpPr>
          <p:spPr>
            <a:xfrm rot="-9830444">
              <a:off x="6469759" y="3480727"/>
              <a:ext cx="320148" cy="320148"/>
            </a:xfrm>
            <a:prstGeom prst="ellipse">
              <a:avLst/>
            </a:prstGeom>
            <a:solidFill>
              <a:schemeClr val="lt1">
                <a:alpha val="8627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36" name="Google Shape;36;g10fbeccc570_0_564"/>
            <p:cNvGrpSpPr/>
            <p:nvPr/>
          </p:nvGrpSpPr>
          <p:grpSpPr>
            <a:xfrm>
              <a:off x="7647815" y="2704283"/>
              <a:ext cx="635220" cy="635219"/>
              <a:chOff x="6725724" y="2701260"/>
              <a:chExt cx="1208101" cy="1208100"/>
            </a:xfrm>
          </p:grpSpPr>
          <p:sp>
            <p:nvSpPr>
              <p:cNvPr id="37" name="Google Shape;37;g10fbeccc570_0_564"/>
              <p:cNvSpPr/>
              <p:nvPr/>
            </p:nvSpPr>
            <p:spPr>
              <a:xfrm rot="5400000">
                <a:off x="6725725" y="2701260"/>
                <a:ext cx="1208100" cy="1208100"/>
              </a:xfrm>
              <a:prstGeom prst="ellipse">
                <a:avLst/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38;g10fbeccc570_0_564"/>
              <p:cNvSpPr/>
              <p:nvPr/>
            </p:nvSpPr>
            <p:spPr>
              <a:xfrm rot="5400000">
                <a:off x="6725724" y="2701260"/>
                <a:ext cx="1208100" cy="1208100"/>
              </a:xfrm>
              <a:prstGeom prst="pie">
                <a:avLst>
                  <a:gd name="adj1" fmla="val 8244818"/>
                  <a:gd name="adj2" fmla="val 16246175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39;g10fbeccc570_0_564"/>
              <p:cNvSpPr/>
              <p:nvPr/>
            </p:nvSpPr>
            <p:spPr>
              <a:xfrm rot="5400000">
                <a:off x="6954988" y="2930398"/>
                <a:ext cx="749700" cy="749700"/>
              </a:xfrm>
              <a:prstGeom prst="ellipse">
                <a:avLst/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0" name="Google Shape;40;g10fbeccc570_0_564"/>
            <p:cNvSpPr/>
            <p:nvPr/>
          </p:nvSpPr>
          <p:spPr>
            <a:xfrm>
              <a:off x="8460975" y="1817775"/>
              <a:ext cx="396600" cy="396600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8627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grpSp>
          <p:nvGrpSpPr>
            <p:cNvPr id="41" name="Google Shape;41;g10fbeccc570_0_564"/>
            <p:cNvGrpSpPr/>
            <p:nvPr/>
          </p:nvGrpSpPr>
          <p:grpSpPr>
            <a:xfrm>
              <a:off x="7952718" y="179238"/>
              <a:ext cx="873165" cy="873002"/>
              <a:chOff x="7754428" y="208725"/>
              <a:chExt cx="541800" cy="541800"/>
            </a:xfrm>
          </p:grpSpPr>
          <p:sp>
            <p:nvSpPr>
              <p:cNvPr id="42" name="Google Shape;42;g10fbeccc570_0_564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ellipse">
                <a:avLst/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43" name="Google Shape;43;g10fbeccc570_0_564"/>
              <p:cNvSpPr/>
              <p:nvPr/>
            </p:nvSpPr>
            <p:spPr>
              <a:xfrm rot="-8647347">
                <a:off x="7831319" y="285616"/>
                <a:ext cx="388018" cy="388018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44" name="Google Shape;44;g10fbeccc570_0_564"/>
            <p:cNvSpPr/>
            <p:nvPr/>
          </p:nvSpPr>
          <p:spPr>
            <a:xfrm>
              <a:off x="5399840" y="356365"/>
              <a:ext cx="2577000" cy="2577000"/>
            </a:xfrm>
            <a:prstGeom prst="ellipse">
              <a:avLst/>
            </a:prstGeom>
            <a:solidFill>
              <a:schemeClr val="lt1">
                <a:alpha val="8627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5" name="Google Shape;45;g10fbeccc570_0_564"/>
            <p:cNvSpPr/>
            <p:nvPr/>
          </p:nvSpPr>
          <p:spPr>
            <a:xfrm rot="2043858">
              <a:off x="5503813" y="460310"/>
              <a:ext cx="2369480" cy="2369480"/>
            </a:xfrm>
            <a:prstGeom prst="ellipse">
              <a:avLst/>
            </a:prstGeom>
            <a:solidFill>
              <a:schemeClr val="lt1">
                <a:alpha val="8627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6" name="Google Shape;46;g10fbeccc570_0_564"/>
            <p:cNvSpPr/>
            <p:nvPr/>
          </p:nvSpPr>
          <p:spPr>
            <a:xfrm>
              <a:off x="5399795" y="360281"/>
              <a:ext cx="2577000" cy="2577000"/>
            </a:xfrm>
            <a:prstGeom prst="pie">
              <a:avLst>
                <a:gd name="adj1" fmla="val 8801158"/>
                <a:gd name="adj2" fmla="val 16200000"/>
              </a:avLst>
            </a:prstGeom>
            <a:solidFill>
              <a:schemeClr val="lt1">
                <a:alpha val="8627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7" name="Google Shape;47;g10fbeccc570_0_564"/>
            <p:cNvSpPr/>
            <p:nvPr/>
          </p:nvSpPr>
          <p:spPr>
            <a:xfrm rot="2044777">
              <a:off x="5911449" y="867729"/>
              <a:ext cx="1554223" cy="1554223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8" name="Google Shape;48;g10fbeccc570_0_564"/>
            <p:cNvSpPr/>
            <p:nvPr/>
          </p:nvSpPr>
          <p:spPr>
            <a:xfrm>
              <a:off x="5399795" y="356358"/>
              <a:ext cx="2577000" cy="2577000"/>
            </a:xfrm>
            <a:prstGeom prst="pie">
              <a:avLst>
                <a:gd name="adj1" fmla="val 12554101"/>
                <a:gd name="adj2" fmla="val 16200000"/>
              </a:avLst>
            </a:prstGeom>
            <a:solidFill>
              <a:schemeClr val="lt1">
                <a:alpha val="8627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49" name="Google Shape;49;g10fbeccc570_0_564"/>
            <p:cNvSpPr/>
            <p:nvPr/>
          </p:nvSpPr>
          <p:spPr>
            <a:xfrm rot="-9830444">
              <a:off x="6469759" y="3480726"/>
              <a:ext cx="320148" cy="320148"/>
            </a:xfrm>
            <a:prstGeom prst="pie">
              <a:avLst>
                <a:gd name="adj1" fmla="val 19376841"/>
                <a:gd name="adj2" fmla="val 16200000"/>
              </a:avLst>
            </a:prstGeom>
            <a:solidFill>
              <a:schemeClr val="lt1">
                <a:alpha val="8627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50" name="Google Shape;50;g10fbeccc570_0_564"/>
          <p:cNvSpPr txBox="1">
            <a:spLocks noGrp="1"/>
          </p:cNvSpPr>
          <p:nvPr>
            <p:ph type="ctrTitle"/>
          </p:nvPr>
        </p:nvSpPr>
        <p:spPr>
          <a:xfrm>
            <a:off x="824000" y="1613813"/>
            <a:ext cx="4255425" cy="18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1" name="Google Shape;51;g10fbeccc570_0_564"/>
          <p:cNvSpPr txBox="1">
            <a:spLocks noGrp="1"/>
          </p:cNvSpPr>
          <p:nvPr>
            <p:ph type="subTitle" idx="1"/>
          </p:nvPr>
        </p:nvSpPr>
        <p:spPr>
          <a:xfrm>
            <a:off x="824000" y="3596300"/>
            <a:ext cx="4255425" cy="695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575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575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575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575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575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575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575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575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100"/>
              <a:buNone/>
              <a:defRPr sz="1575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52" name="Google Shape;52;g10fbeccc570_0_56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870732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Dark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50867"/>
          </a:xfrm>
          <a:prstGeom prst="rect">
            <a:avLst/>
          </a:prstGeom>
          <a:gradFill>
            <a:gsLst>
              <a:gs pos="0">
                <a:schemeClr val="accent1">
                  <a:tint val="100000"/>
                  <a:shade val="100000"/>
                  <a:satMod val="130000"/>
                </a:schemeClr>
              </a:gs>
              <a:gs pos="100000">
                <a:schemeClr val="accent5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 rotWithShape="1">
          <a:blip r:embed="rId2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6768" b="3814"/>
          <a:stretch/>
        </p:blipFill>
        <p:spPr>
          <a:xfrm>
            <a:off x="0" y="3035674"/>
            <a:ext cx="9143999" cy="2107825"/>
          </a:xfrm>
          <a:prstGeom prst="rect">
            <a:avLst/>
          </a:prstGeom>
          <a:noFill/>
        </p:spPr>
      </p:pic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89" y="4294632"/>
            <a:ext cx="1226169" cy="856235"/>
          </a:xfrm>
          <a:prstGeom prst="rect">
            <a:avLst/>
          </a:prstGeom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963C26B-6BCA-7B43-BC5D-39B5F759BAC8}" type="slidenum">
              <a:rPr lang="en-US" sz="900" smtClean="0"/>
              <a:pPr/>
              <a:t>‹#›</a:t>
            </a:fld>
            <a:endParaRPr lang="en-US" sz="900" dirty="0"/>
          </a:p>
        </p:txBody>
      </p:sp>
      <p:pic>
        <p:nvPicPr>
          <p:cNvPr id="15" name="Picture 14"/>
          <p:cNvPicPr>
            <a:picLocks noChangeAspect="1"/>
          </p:cNvPicPr>
          <p:nvPr userDrawn="1"/>
        </p:nvPicPr>
        <p:blipFill rotWithShape="1">
          <a:blip r:embed="rId2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9504" b="21642"/>
          <a:stretch/>
        </p:blipFill>
        <p:spPr>
          <a:xfrm flipH="1" flipV="1">
            <a:off x="-3" y="-1"/>
            <a:ext cx="9143999" cy="1008187"/>
          </a:xfrm>
          <a:prstGeom prst="rect">
            <a:avLst/>
          </a:prstGeom>
          <a:noFill/>
        </p:spPr>
      </p:pic>
      <p:sp>
        <p:nvSpPr>
          <p:cNvPr id="19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7" y="1797927"/>
            <a:ext cx="8298305" cy="843856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sz="44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Simple Section Break </a:t>
            </a:r>
            <a:r>
              <a:rPr lang="mr-IN" dirty="0"/>
              <a:t>–</a:t>
            </a:r>
            <a:r>
              <a:rPr lang="en-US" dirty="0"/>
              <a:t> 6 Colors</a:t>
            </a:r>
          </a:p>
        </p:txBody>
      </p:sp>
    </p:spTree>
    <p:extLst>
      <p:ext uri="{BB962C8B-B14F-4D97-AF65-F5344CB8AC3E}">
        <p14:creationId xmlns:p14="http://schemas.microsoft.com/office/powerpoint/2010/main" val="2635163404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bg>
      <p:bgPr>
        <a:solidFill>
          <a:schemeClr val="dk1"/>
        </a:solidFill>
        <a:effectLst/>
      </p:bgPr>
    </p:bg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4" name="Google Shape;54;g10fbeccc570_0_667"/>
          <p:cNvGrpSpPr/>
          <p:nvPr/>
        </p:nvGrpSpPr>
        <p:grpSpPr>
          <a:xfrm>
            <a:off x="6866545" y="1308"/>
            <a:ext cx="2267393" cy="2601624"/>
            <a:chOff x="6790514" y="1307"/>
            <a:chExt cx="2267451" cy="2601689"/>
          </a:xfrm>
        </p:grpSpPr>
        <p:grpSp>
          <p:nvGrpSpPr>
            <p:cNvPr id="55" name="Google Shape;55;g10fbeccc570_0_667"/>
            <p:cNvGrpSpPr/>
            <p:nvPr/>
          </p:nvGrpSpPr>
          <p:grpSpPr>
            <a:xfrm>
              <a:off x="7067607" y="1307"/>
              <a:ext cx="1990358" cy="1990303"/>
              <a:chOff x="7067607" y="1307"/>
              <a:chExt cx="1990358" cy="1990303"/>
            </a:xfrm>
          </p:grpSpPr>
          <p:sp>
            <p:nvSpPr>
              <p:cNvPr id="56" name="Google Shape;56;g10fbeccc570_0_667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ellipse">
                <a:avLst/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7" name="Google Shape;57;g10fbeccc570_0_667"/>
              <p:cNvSpPr/>
              <p:nvPr/>
            </p:nvSpPr>
            <p:spPr>
              <a:xfrm rot="-8648551">
                <a:off x="7594313" y="527721"/>
                <a:ext cx="937226" cy="937226"/>
              </a:xfrm>
              <a:prstGeom prst="pie">
                <a:avLst>
                  <a:gd name="adj1" fmla="val 19376841"/>
                  <a:gd name="adj2" fmla="val 12313574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58" name="Google Shape;58;g10fbeccc570_0_667"/>
              <p:cNvSpPr/>
              <p:nvPr/>
            </p:nvSpPr>
            <p:spPr>
              <a:xfrm rot="-8649154">
                <a:off x="7349962" y="283757"/>
                <a:ext cx="1425647" cy="1425404"/>
              </a:xfrm>
              <a:prstGeom prst="ellipse">
                <a:avLst/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59" name="Google Shape;59;g10fbeccc570_0_667"/>
            <p:cNvGrpSpPr/>
            <p:nvPr/>
          </p:nvGrpSpPr>
          <p:grpSpPr>
            <a:xfrm>
              <a:off x="8207126" y="1807997"/>
              <a:ext cx="795000" cy="795000"/>
              <a:chOff x="8207126" y="1807997"/>
              <a:chExt cx="795000" cy="795000"/>
            </a:xfrm>
          </p:grpSpPr>
          <p:sp>
            <p:nvSpPr>
              <p:cNvPr id="60" name="Google Shape;60;g10fbeccc570_0_667"/>
              <p:cNvSpPr/>
              <p:nvPr/>
            </p:nvSpPr>
            <p:spPr>
              <a:xfrm rot="2152054">
                <a:off x="8319942" y="1920813"/>
                <a:ext cx="569367" cy="569367"/>
              </a:xfrm>
              <a:prstGeom prst="ellipse">
                <a:avLst/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1" name="Google Shape;61;g10fbeccc570_0_667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ellipse">
                <a:avLst/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2" name="Google Shape;62;g10fbeccc570_0_667"/>
              <p:cNvSpPr/>
              <p:nvPr/>
            </p:nvSpPr>
            <p:spPr>
              <a:xfrm rot="2150259">
                <a:off x="8408218" y="2008610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63" name="Google Shape;63;g10fbeccc570_0_667"/>
            <p:cNvGrpSpPr/>
            <p:nvPr/>
          </p:nvGrpSpPr>
          <p:grpSpPr>
            <a:xfrm>
              <a:off x="6790514" y="118857"/>
              <a:ext cx="548700" cy="548700"/>
              <a:chOff x="6790514" y="118857"/>
              <a:chExt cx="548700" cy="548700"/>
            </a:xfrm>
          </p:grpSpPr>
          <p:sp>
            <p:nvSpPr>
              <p:cNvPr id="64" name="Google Shape;64;g10fbeccc570_0_667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ellipse">
                <a:avLst/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65" name="Google Shape;65;g10fbeccc570_0_667"/>
              <p:cNvSpPr/>
              <p:nvPr/>
            </p:nvSpPr>
            <p:spPr>
              <a:xfrm rot="2150259">
                <a:off x="6868362" y="196705"/>
                <a:ext cx="393004" cy="393004"/>
              </a:xfrm>
              <a:prstGeom prst="pie">
                <a:avLst>
                  <a:gd name="adj1" fmla="val 5699893"/>
                  <a:gd name="adj2" fmla="val 12313574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66" name="Google Shape;66;g10fbeccc570_0_667"/>
          <p:cNvSpPr txBox="1">
            <a:spLocks noGrp="1"/>
          </p:cNvSpPr>
          <p:nvPr>
            <p:ph type="title"/>
          </p:nvPr>
        </p:nvSpPr>
        <p:spPr>
          <a:xfrm>
            <a:off x="824000" y="763600"/>
            <a:ext cx="5857875" cy="357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67" name="Google Shape;67;g10fbeccc570_0_667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7327125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bg>
      <p:bgPr>
        <a:solidFill>
          <a:schemeClr val="dk1"/>
        </a:solidFill>
        <a:effectLst/>
      </p:bgPr>
    </p:bg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9" name="Google Shape;69;g10fbeccc570_0_604"/>
          <p:cNvGrpSpPr/>
          <p:nvPr/>
        </p:nvGrpSpPr>
        <p:grpSpPr>
          <a:xfrm>
            <a:off x="146765" y="3406"/>
            <a:ext cx="1233183" cy="1384501"/>
            <a:chOff x="146769" y="3406"/>
            <a:chExt cx="1233214" cy="1384535"/>
          </a:xfrm>
        </p:grpSpPr>
        <p:grpSp>
          <p:nvGrpSpPr>
            <p:cNvPr id="70" name="Google Shape;70;g10fbeccc570_0_604"/>
            <p:cNvGrpSpPr/>
            <p:nvPr/>
          </p:nvGrpSpPr>
          <p:grpSpPr>
            <a:xfrm>
              <a:off x="1063183" y="3406"/>
              <a:ext cx="316800" cy="688513"/>
              <a:chOff x="1063183" y="3406"/>
              <a:chExt cx="316800" cy="688513"/>
            </a:xfrm>
          </p:grpSpPr>
          <p:sp>
            <p:nvSpPr>
              <p:cNvPr id="71" name="Google Shape;71;g10fbeccc570_0_604"/>
              <p:cNvSpPr/>
              <p:nvPr/>
            </p:nvSpPr>
            <p:spPr>
              <a:xfrm rot="10800000">
                <a:off x="1063183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2" name="Google Shape;72;g10fbeccc570_0_604"/>
              <p:cNvSpPr/>
              <p:nvPr/>
            </p:nvSpPr>
            <p:spPr>
              <a:xfrm rot="10800000">
                <a:off x="1063183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3" name="Google Shape;73;g10fbeccc570_0_604"/>
            <p:cNvGrpSpPr/>
            <p:nvPr/>
          </p:nvGrpSpPr>
          <p:grpSpPr>
            <a:xfrm>
              <a:off x="604976" y="3406"/>
              <a:ext cx="316800" cy="1036524"/>
              <a:chOff x="604976" y="3406"/>
              <a:chExt cx="316800" cy="1036524"/>
            </a:xfrm>
          </p:grpSpPr>
          <p:sp>
            <p:nvSpPr>
              <p:cNvPr id="74" name="Google Shape;74;g10fbeccc570_0_604"/>
              <p:cNvSpPr/>
              <p:nvPr/>
            </p:nvSpPr>
            <p:spPr>
              <a:xfrm rot="10800000">
                <a:off x="604976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5" name="Google Shape;75;g10fbeccc570_0_604"/>
              <p:cNvSpPr/>
              <p:nvPr/>
            </p:nvSpPr>
            <p:spPr>
              <a:xfrm rot="10800000">
                <a:off x="604976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6" name="Google Shape;76;g10fbeccc570_0_604"/>
              <p:cNvSpPr/>
              <p:nvPr/>
            </p:nvSpPr>
            <p:spPr>
              <a:xfrm rot="10800000">
                <a:off x="604976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77" name="Google Shape;77;g10fbeccc570_0_604"/>
            <p:cNvGrpSpPr/>
            <p:nvPr/>
          </p:nvGrpSpPr>
          <p:grpSpPr>
            <a:xfrm>
              <a:off x="146769" y="3406"/>
              <a:ext cx="316800" cy="1384535"/>
              <a:chOff x="146769" y="3406"/>
              <a:chExt cx="316800" cy="1384535"/>
            </a:xfrm>
          </p:grpSpPr>
          <p:sp>
            <p:nvSpPr>
              <p:cNvPr id="78" name="Google Shape;78;g10fbeccc570_0_604"/>
              <p:cNvSpPr/>
              <p:nvPr/>
            </p:nvSpPr>
            <p:spPr>
              <a:xfrm rot="10800000">
                <a:off x="146769" y="3419"/>
                <a:ext cx="316800" cy="688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79" name="Google Shape;79;g10fbeccc570_0_604"/>
              <p:cNvSpPr/>
              <p:nvPr/>
            </p:nvSpPr>
            <p:spPr>
              <a:xfrm rot="10800000">
                <a:off x="146769" y="3441"/>
                <a:ext cx="316800" cy="1384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0" name="Google Shape;80;g10fbeccc570_0_604"/>
              <p:cNvSpPr/>
              <p:nvPr/>
            </p:nvSpPr>
            <p:spPr>
              <a:xfrm rot="10800000">
                <a:off x="146769" y="3430"/>
                <a:ext cx="316800" cy="1036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1" name="Google Shape;81;g10fbeccc570_0_604"/>
              <p:cNvSpPr/>
              <p:nvPr/>
            </p:nvSpPr>
            <p:spPr>
              <a:xfrm rot="10800000">
                <a:off x="146769" y="3406"/>
                <a:ext cx="316800" cy="340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82" name="Google Shape;82;g10fbeccc570_0_604"/>
          <p:cNvGrpSpPr/>
          <p:nvPr/>
        </p:nvGrpSpPr>
        <p:grpSpPr>
          <a:xfrm>
            <a:off x="6774914" y="2903936"/>
            <a:ext cx="2186093" cy="2239444"/>
            <a:chOff x="6775084" y="2904008"/>
            <a:chExt cx="2186147" cy="2239500"/>
          </a:xfrm>
        </p:grpSpPr>
        <p:grpSp>
          <p:nvGrpSpPr>
            <p:cNvPr id="83" name="Google Shape;83;g10fbeccc570_0_604"/>
            <p:cNvGrpSpPr/>
            <p:nvPr/>
          </p:nvGrpSpPr>
          <p:grpSpPr>
            <a:xfrm>
              <a:off x="6775084" y="4253708"/>
              <a:ext cx="409500" cy="889800"/>
              <a:chOff x="6775084" y="4253708"/>
              <a:chExt cx="409500" cy="889800"/>
            </a:xfrm>
          </p:grpSpPr>
          <p:sp>
            <p:nvSpPr>
              <p:cNvPr id="84" name="Google Shape;84;g10fbeccc570_0_604"/>
              <p:cNvSpPr/>
              <p:nvPr/>
            </p:nvSpPr>
            <p:spPr>
              <a:xfrm>
                <a:off x="6775084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5" name="Google Shape;85;g10fbeccc570_0_604"/>
              <p:cNvSpPr/>
              <p:nvPr/>
            </p:nvSpPr>
            <p:spPr>
              <a:xfrm>
                <a:off x="6775084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86" name="Google Shape;86;g10fbeccc570_0_604"/>
            <p:cNvGrpSpPr/>
            <p:nvPr/>
          </p:nvGrpSpPr>
          <p:grpSpPr>
            <a:xfrm>
              <a:off x="7367299" y="3804008"/>
              <a:ext cx="409500" cy="1339500"/>
              <a:chOff x="7367299" y="3804008"/>
              <a:chExt cx="409500" cy="1339500"/>
            </a:xfrm>
          </p:grpSpPr>
          <p:sp>
            <p:nvSpPr>
              <p:cNvPr id="87" name="Google Shape;87;g10fbeccc570_0_604"/>
              <p:cNvSpPr/>
              <p:nvPr/>
            </p:nvSpPr>
            <p:spPr>
              <a:xfrm>
                <a:off x="7367299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8" name="Google Shape;88;g10fbeccc570_0_604"/>
              <p:cNvSpPr/>
              <p:nvPr/>
            </p:nvSpPr>
            <p:spPr>
              <a:xfrm>
                <a:off x="7367299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89" name="Google Shape;89;g10fbeccc570_0_604"/>
              <p:cNvSpPr/>
              <p:nvPr/>
            </p:nvSpPr>
            <p:spPr>
              <a:xfrm>
                <a:off x="7367299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0" name="Google Shape;90;g10fbeccc570_0_604"/>
            <p:cNvGrpSpPr/>
            <p:nvPr/>
          </p:nvGrpSpPr>
          <p:grpSpPr>
            <a:xfrm>
              <a:off x="7959516" y="3354008"/>
              <a:ext cx="409500" cy="1789500"/>
              <a:chOff x="7959516" y="3354008"/>
              <a:chExt cx="409500" cy="1789500"/>
            </a:xfrm>
          </p:grpSpPr>
          <p:sp>
            <p:nvSpPr>
              <p:cNvPr id="91" name="Google Shape;91;g10fbeccc570_0_604"/>
              <p:cNvSpPr/>
              <p:nvPr/>
            </p:nvSpPr>
            <p:spPr>
              <a:xfrm>
                <a:off x="7959516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92;g10fbeccc570_0_604"/>
              <p:cNvSpPr/>
              <p:nvPr/>
            </p:nvSpPr>
            <p:spPr>
              <a:xfrm>
                <a:off x="7959516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93;g10fbeccc570_0_604"/>
              <p:cNvSpPr/>
              <p:nvPr/>
            </p:nvSpPr>
            <p:spPr>
              <a:xfrm>
                <a:off x="7959516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94;g10fbeccc570_0_604"/>
              <p:cNvSpPr/>
              <p:nvPr/>
            </p:nvSpPr>
            <p:spPr>
              <a:xfrm>
                <a:off x="7959516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95" name="Google Shape;95;g10fbeccc570_0_604"/>
            <p:cNvGrpSpPr/>
            <p:nvPr/>
          </p:nvGrpSpPr>
          <p:grpSpPr>
            <a:xfrm>
              <a:off x="8551731" y="2904008"/>
              <a:ext cx="409500" cy="2239500"/>
              <a:chOff x="8551731" y="2904008"/>
              <a:chExt cx="409500" cy="2239500"/>
            </a:xfrm>
          </p:grpSpPr>
          <p:sp>
            <p:nvSpPr>
              <p:cNvPr id="96" name="Google Shape;96;g10fbeccc570_0_604"/>
              <p:cNvSpPr/>
              <p:nvPr/>
            </p:nvSpPr>
            <p:spPr>
              <a:xfrm>
                <a:off x="8551731" y="4253708"/>
                <a:ext cx="409500" cy="8898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7" name="Google Shape;97;g10fbeccc570_0_604"/>
              <p:cNvSpPr/>
              <p:nvPr/>
            </p:nvSpPr>
            <p:spPr>
              <a:xfrm>
                <a:off x="8551731" y="3354008"/>
                <a:ext cx="409500" cy="178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8" name="Google Shape;98;g10fbeccc570_0_604"/>
              <p:cNvSpPr/>
              <p:nvPr/>
            </p:nvSpPr>
            <p:spPr>
              <a:xfrm>
                <a:off x="8551731" y="3804008"/>
                <a:ext cx="409500" cy="13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99" name="Google Shape;99;g10fbeccc570_0_604"/>
              <p:cNvSpPr/>
              <p:nvPr/>
            </p:nvSpPr>
            <p:spPr>
              <a:xfrm>
                <a:off x="8551731" y="2904008"/>
                <a:ext cx="409500" cy="22395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  <p:sp>
            <p:nvSpPr>
              <p:cNvPr id="100" name="Google Shape;100;g10fbeccc570_0_604"/>
              <p:cNvSpPr/>
              <p:nvPr/>
            </p:nvSpPr>
            <p:spPr>
              <a:xfrm>
                <a:off x="8551731" y="4703408"/>
                <a:ext cx="409500" cy="4401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Arial"/>
                  <a:ea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1" name="Google Shape;101;g10fbeccc570_0_604"/>
          <p:cNvSpPr txBox="1">
            <a:spLocks noGrp="1"/>
          </p:cNvSpPr>
          <p:nvPr>
            <p:ph type="title"/>
          </p:nvPr>
        </p:nvSpPr>
        <p:spPr>
          <a:xfrm>
            <a:off x="824000" y="1613825"/>
            <a:ext cx="5857875" cy="1872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3600">
                <a:solidFill>
                  <a:schemeClr val="lt1"/>
                </a:solidFill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3600">
                <a:solidFill>
                  <a:schemeClr val="lt1"/>
                </a:solidFill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3600">
                <a:solidFill>
                  <a:schemeClr val="lt1"/>
                </a:solidFill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3600">
                <a:solidFill>
                  <a:schemeClr val="lt1"/>
                </a:solidFill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3600">
                <a:solidFill>
                  <a:schemeClr val="lt1"/>
                </a:solidFill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3600">
                <a:solidFill>
                  <a:schemeClr val="lt1"/>
                </a:solidFill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3600">
                <a:solidFill>
                  <a:schemeClr val="lt1"/>
                </a:solidFill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3600">
                <a:solidFill>
                  <a:schemeClr val="lt1"/>
                </a:solidFill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4800"/>
              <a:buNone/>
              <a:defRPr sz="3600">
                <a:solidFill>
                  <a:schemeClr val="lt1"/>
                </a:solidFill>
              </a:defRPr>
            </a:lvl9pPr>
          </a:lstStyle>
          <a:p>
            <a:endParaRPr/>
          </a:p>
        </p:txBody>
      </p:sp>
      <p:sp>
        <p:nvSpPr>
          <p:cNvPr id="102" name="Google Shape;102;g10fbeccc570_0_60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9159754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accent3"/>
        </a:solidFill>
        <a:effectLst/>
      </p:bgPr>
    </p:bg>
    <p:spTree>
      <p:nvGrpSpPr>
        <p:cNvPr id="1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4" name="Google Shape;104;g10fbeccc570_0_696"/>
          <p:cNvGrpSpPr/>
          <p:nvPr/>
        </p:nvGrpSpPr>
        <p:grpSpPr>
          <a:xfrm>
            <a:off x="49" y="4099098"/>
            <a:ext cx="9143811" cy="1044274"/>
            <a:chOff x="49" y="4099200"/>
            <a:chExt cx="9144039" cy="1044300"/>
          </a:xfrm>
        </p:grpSpPr>
        <p:grpSp>
          <p:nvGrpSpPr>
            <p:cNvPr id="105" name="Google Shape;105;g10fbeccc570_0_696"/>
            <p:cNvGrpSpPr/>
            <p:nvPr/>
          </p:nvGrpSpPr>
          <p:grpSpPr>
            <a:xfrm>
              <a:off x="49" y="4309200"/>
              <a:ext cx="231622" cy="834300"/>
              <a:chOff x="2688737" y="4301380"/>
              <a:chExt cx="231900" cy="834300"/>
            </a:xfrm>
          </p:grpSpPr>
          <p:sp>
            <p:nvSpPr>
              <p:cNvPr id="106" name="Google Shape;106;g10fbeccc570_0_696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07" name="Google Shape;107;g10fbeccc570_0_696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08" name="Google Shape;108;g10fbeccc570_0_696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09" name="Google Shape;109;g10fbeccc570_0_696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</p:grpSp>
        <p:grpSp>
          <p:nvGrpSpPr>
            <p:cNvPr id="110" name="Google Shape;110;g10fbeccc570_0_696"/>
            <p:cNvGrpSpPr/>
            <p:nvPr/>
          </p:nvGrpSpPr>
          <p:grpSpPr>
            <a:xfrm>
              <a:off x="371403" y="4099200"/>
              <a:ext cx="231622" cy="1044300"/>
              <a:chOff x="2688737" y="4091380"/>
              <a:chExt cx="231900" cy="1044300"/>
            </a:xfrm>
          </p:grpSpPr>
          <p:sp>
            <p:nvSpPr>
              <p:cNvPr id="111" name="Google Shape;111;g10fbeccc570_0_696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12" name="Google Shape;112;g10fbeccc570_0_696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13" name="Google Shape;113;g10fbeccc570_0_696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14" name="Google Shape;114;g10fbeccc570_0_696"/>
              <p:cNvSpPr/>
              <p:nvPr/>
            </p:nvSpPr>
            <p:spPr>
              <a:xfrm flipH="1">
                <a:off x="2688737" y="4091380"/>
                <a:ext cx="2319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15" name="Google Shape;115;g10fbeccc570_0_696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</p:grpSp>
        <p:grpSp>
          <p:nvGrpSpPr>
            <p:cNvPr id="116" name="Google Shape;116;g10fbeccc570_0_696"/>
            <p:cNvGrpSpPr/>
            <p:nvPr/>
          </p:nvGrpSpPr>
          <p:grpSpPr>
            <a:xfrm>
              <a:off x="742758" y="4309200"/>
              <a:ext cx="231622" cy="834300"/>
              <a:chOff x="2688737" y="4301380"/>
              <a:chExt cx="231900" cy="834300"/>
            </a:xfrm>
          </p:grpSpPr>
          <p:sp>
            <p:nvSpPr>
              <p:cNvPr id="117" name="Google Shape;117;g10fbeccc570_0_696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18" name="Google Shape;118;g10fbeccc570_0_696"/>
              <p:cNvSpPr/>
              <p:nvPr/>
            </p:nvSpPr>
            <p:spPr>
              <a:xfrm flipH="1">
                <a:off x="2688737" y="4301380"/>
                <a:ext cx="2319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19" name="Google Shape;119;g10fbeccc570_0_696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20" name="Google Shape;120;g10fbeccc570_0_696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</p:grpSp>
        <p:grpSp>
          <p:nvGrpSpPr>
            <p:cNvPr id="121" name="Google Shape;121;g10fbeccc570_0_696"/>
            <p:cNvGrpSpPr/>
            <p:nvPr/>
          </p:nvGrpSpPr>
          <p:grpSpPr>
            <a:xfrm>
              <a:off x="1114112" y="4518900"/>
              <a:ext cx="231622" cy="624600"/>
              <a:chOff x="2688737" y="4511080"/>
              <a:chExt cx="231900" cy="624600"/>
            </a:xfrm>
          </p:grpSpPr>
          <p:sp>
            <p:nvSpPr>
              <p:cNvPr id="122" name="Google Shape;122;g10fbeccc570_0_696"/>
              <p:cNvSpPr/>
              <p:nvPr/>
            </p:nvSpPr>
            <p:spPr>
              <a:xfrm flipH="1">
                <a:off x="2688737" y="4720780"/>
                <a:ext cx="2319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23" name="Google Shape;123;g10fbeccc570_0_696"/>
              <p:cNvSpPr/>
              <p:nvPr/>
            </p:nvSpPr>
            <p:spPr>
              <a:xfrm flipH="1">
                <a:off x="2688737" y="4511080"/>
                <a:ext cx="2319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24" name="Google Shape;124;g10fbeccc570_0_696"/>
              <p:cNvSpPr/>
              <p:nvPr/>
            </p:nvSpPr>
            <p:spPr>
              <a:xfrm flipH="1">
                <a:off x="2688737" y="4930480"/>
                <a:ext cx="2319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</p:grpSp>
        <p:grpSp>
          <p:nvGrpSpPr>
            <p:cNvPr id="125" name="Google Shape;125;g10fbeccc570_0_696"/>
            <p:cNvGrpSpPr/>
            <p:nvPr/>
          </p:nvGrpSpPr>
          <p:grpSpPr>
            <a:xfrm>
              <a:off x="1856753" y="4099200"/>
              <a:ext cx="231600" cy="1044300"/>
              <a:chOff x="1856753" y="4099200"/>
              <a:chExt cx="231600" cy="1044300"/>
            </a:xfrm>
          </p:grpSpPr>
          <p:sp>
            <p:nvSpPr>
              <p:cNvPr id="126" name="Google Shape;126;g10fbeccc570_0_696"/>
              <p:cNvSpPr/>
              <p:nvPr/>
            </p:nvSpPr>
            <p:spPr>
              <a:xfrm flipH="1">
                <a:off x="185675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27" name="Google Shape;127;g10fbeccc570_0_696"/>
              <p:cNvSpPr/>
              <p:nvPr/>
            </p:nvSpPr>
            <p:spPr>
              <a:xfrm flipH="1">
                <a:off x="185675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28" name="Google Shape;128;g10fbeccc570_0_696"/>
              <p:cNvSpPr/>
              <p:nvPr/>
            </p:nvSpPr>
            <p:spPr>
              <a:xfrm flipH="1">
                <a:off x="185675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29" name="Google Shape;129;g10fbeccc570_0_696"/>
              <p:cNvSpPr/>
              <p:nvPr/>
            </p:nvSpPr>
            <p:spPr>
              <a:xfrm flipH="1">
                <a:off x="1856753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30" name="Google Shape;130;g10fbeccc570_0_696"/>
              <p:cNvSpPr/>
              <p:nvPr/>
            </p:nvSpPr>
            <p:spPr>
              <a:xfrm flipH="1">
                <a:off x="185675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</p:grpSp>
        <p:grpSp>
          <p:nvGrpSpPr>
            <p:cNvPr id="131" name="Google Shape;131;g10fbeccc570_0_696"/>
            <p:cNvGrpSpPr/>
            <p:nvPr/>
          </p:nvGrpSpPr>
          <p:grpSpPr>
            <a:xfrm>
              <a:off x="2228107" y="4309200"/>
              <a:ext cx="231600" cy="834300"/>
              <a:chOff x="2228107" y="4309200"/>
              <a:chExt cx="231600" cy="834300"/>
            </a:xfrm>
          </p:grpSpPr>
          <p:sp>
            <p:nvSpPr>
              <p:cNvPr id="132" name="Google Shape;132;g10fbeccc570_0_696"/>
              <p:cNvSpPr/>
              <p:nvPr/>
            </p:nvSpPr>
            <p:spPr>
              <a:xfrm flipH="1">
                <a:off x="222810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33" name="Google Shape;133;g10fbeccc570_0_696"/>
              <p:cNvSpPr/>
              <p:nvPr/>
            </p:nvSpPr>
            <p:spPr>
              <a:xfrm flipH="1">
                <a:off x="2228107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34" name="Google Shape;134;g10fbeccc570_0_696"/>
              <p:cNvSpPr/>
              <p:nvPr/>
            </p:nvSpPr>
            <p:spPr>
              <a:xfrm flipH="1">
                <a:off x="222810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35" name="Google Shape;135;g10fbeccc570_0_696"/>
              <p:cNvSpPr/>
              <p:nvPr/>
            </p:nvSpPr>
            <p:spPr>
              <a:xfrm flipH="1">
                <a:off x="222810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</p:grpSp>
        <p:grpSp>
          <p:nvGrpSpPr>
            <p:cNvPr id="136" name="Google Shape;136;g10fbeccc570_0_696"/>
            <p:cNvGrpSpPr/>
            <p:nvPr/>
          </p:nvGrpSpPr>
          <p:grpSpPr>
            <a:xfrm>
              <a:off x="2599462" y="4518900"/>
              <a:ext cx="231600" cy="624600"/>
              <a:chOff x="2599462" y="4518900"/>
              <a:chExt cx="231600" cy="624600"/>
            </a:xfrm>
          </p:grpSpPr>
          <p:sp>
            <p:nvSpPr>
              <p:cNvPr id="137" name="Google Shape;137;g10fbeccc570_0_696"/>
              <p:cNvSpPr/>
              <p:nvPr/>
            </p:nvSpPr>
            <p:spPr>
              <a:xfrm flipH="1">
                <a:off x="259946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38" name="Google Shape;138;g10fbeccc570_0_696"/>
              <p:cNvSpPr/>
              <p:nvPr/>
            </p:nvSpPr>
            <p:spPr>
              <a:xfrm flipH="1">
                <a:off x="259946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39" name="Google Shape;139;g10fbeccc570_0_696"/>
              <p:cNvSpPr/>
              <p:nvPr/>
            </p:nvSpPr>
            <p:spPr>
              <a:xfrm flipH="1">
                <a:off x="259946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</p:grpSp>
        <p:grpSp>
          <p:nvGrpSpPr>
            <p:cNvPr id="140" name="Google Shape;140;g10fbeccc570_0_696"/>
            <p:cNvGrpSpPr/>
            <p:nvPr/>
          </p:nvGrpSpPr>
          <p:grpSpPr>
            <a:xfrm>
              <a:off x="3342171" y="4099200"/>
              <a:ext cx="231600" cy="1044300"/>
              <a:chOff x="3342171" y="4099200"/>
              <a:chExt cx="231600" cy="1044300"/>
            </a:xfrm>
          </p:grpSpPr>
          <p:sp>
            <p:nvSpPr>
              <p:cNvPr id="141" name="Google Shape;141;g10fbeccc570_0_696"/>
              <p:cNvSpPr/>
              <p:nvPr/>
            </p:nvSpPr>
            <p:spPr>
              <a:xfrm flipH="1">
                <a:off x="334217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42" name="Google Shape;142;g10fbeccc570_0_696"/>
              <p:cNvSpPr/>
              <p:nvPr/>
            </p:nvSpPr>
            <p:spPr>
              <a:xfrm flipH="1">
                <a:off x="334217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43" name="Google Shape;143;g10fbeccc570_0_696"/>
              <p:cNvSpPr/>
              <p:nvPr/>
            </p:nvSpPr>
            <p:spPr>
              <a:xfrm flipH="1">
                <a:off x="334217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44" name="Google Shape;144;g10fbeccc570_0_696"/>
              <p:cNvSpPr/>
              <p:nvPr/>
            </p:nvSpPr>
            <p:spPr>
              <a:xfrm flipH="1">
                <a:off x="3342171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45" name="Google Shape;145;g10fbeccc570_0_696"/>
              <p:cNvSpPr/>
              <p:nvPr/>
            </p:nvSpPr>
            <p:spPr>
              <a:xfrm flipH="1">
                <a:off x="334217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</p:grpSp>
        <p:grpSp>
          <p:nvGrpSpPr>
            <p:cNvPr id="146" name="Google Shape;146;g10fbeccc570_0_696"/>
            <p:cNvGrpSpPr/>
            <p:nvPr/>
          </p:nvGrpSpPr>
          <p:grpSpPr>
            <a:xfrm>
              <a:off x="3713525" y="4309200"/>
              <a:ext cx="231600" cy="834300"/>
              <a:chOff x="3713525" y="4309200"/>
              <a:chExt cx="231600" cy="834300"/>
            </a:xfrm>
          </p:grpSpPr>
          <p:sp>
            <p:nvSpPr>
              <p:cNvPr id="147" name="Google Shape;147;g10fbeccc570_0_696"/>
              <p:cNvSpPr/>
              <p:nvPr/>
            </p:nvSpPr>
            <p:spPr>
              <a:xfrm flipH="1">
                <a:off x="371352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48" name="Google Shape;148;g10fbeccc570_0_696"/>
              <p:cNvSpPr/>
              <p:nvPr/>
            </p:nvSpPr>
            <p:spPr>
              <a:xfrm flipH="1">
                <a:off x="3713525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49" name="Google Shape;149;g10fbeccc570_0_696"/>
              <p:cNvSpPr/>
              <p:nvPr/>
            </p:nvSpPr>
            <p:spPr>
              <a:xfrm flipH="1">
                <a:off x="371352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50" name="Google Shape;150;g10fbeccc570_0_696"/>
              <p:cNvSpPr/>
              <p:nvPr/>
            </p:nvSpPr>
            <p:spPr>
              <a:xfrm flipH="1">
                <a:off x="371352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</p:grpSp>
        <p:grpSp>
          <p:nvGrpSpPr>
            <p:cNvPr id="151" name="Google Shape;151;g10fbeccc570_0_696"/>
            <p:cNvGrpSpPr/>
            <p:nvPr/>
          </p:nvGrpSpPr>
          <p:grpSpPr>
            <a:xfrm>
              <a:off x="1485398" y="4309200"/>
              <a:ext cx="231600" cy="834300"/>
              <a:chOff x="1485398" y="4309200"/>
              <a:chExt cx="231600" cy="834300"/>
            </a:xfrm>
          </p:grpSpPr>
          <p:sp>
            <p:nvSpPr>
              <p:cNvPr id="152" name="Google Shape;152;g10fbeccc570_0_696"/>
              <p:cNvSpPr/>
              <p:nvPr/>
            </p:nvSpPr>
            <p:spPr>
              <a:xfrm flipH="1">
                <a:off x="148539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53" name="Google Shape;153;g10fbeccc570_0_696"/>
              <p:cNvSpPr/>
              <p:nvPr/>
            </p:nvSpPr>
            <p:spPr>
              <a:xfrm flipH="1">
                <a:off x="148539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54" name="Google Shape;154;g10fbeccc570_0_696"/>
              <p:cNvSpPr/>
              <p:nvPr/>
            </p:nvSpPr>
            <p:spPr>
              <a:xfrm flipH="1">
                <a:off x="148539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55" name="Google Shape;155;g10fbeccc570_0_696"/>
              <p:cNvSpPr/>
              <p:nvPr/>
            </p:nvSpPr>
            <p:spPr>
              <a:xfrm flipH="1">
                <a:off x="148539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</p:grpSp>
        <p:grpSp>
          <p:nvGrpSpPr>
            <p:cNvPr id="156" name="Google Shape;156;g10fbeccc570_0_696"/>
            <p:cNvGrpSpPr/>
            <p:nvPr/>
          </p:nvGrpSpPr>
          <p:grpSpPr>
            <a:xfrm>
              <a:off x="4084879" y="4518900"/>
              <a:ext cx="231600" cy="624600"/>
              <a:chOff x="4084879" y="4518900"/>
              <a:chExt cx="231600" cy="624600"/>
            </a:xfrm>
          </p:grpSpPr>
          <p:sp>
            <p:nvSpPr>
              <p:cNvPr id="157" name="Google Shape;157;g10fbeccc570_0_696"/>
              <p:cNvSpPr/>
              <p:nvPr/>
            </p:nvSpPr>
            <p:spPr>
              <a:xfrm flipH="1">
                <a:off x="40848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58" name="Google Shape;158;g10fbeccc570_0_696"/>
              <p:cNvSpPr/>
              <p:nvPr/>
            </p:nvSpPr>
            <p:spPr>
              <a:xfrm flipH="1">
                <a:off x="40848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59" name="Google Shape;159;g10fbeccc570_0_696"/>
              <p:cNvSpPr/>
              <p:nvPr/>
            </p:nvSpPr>
            <p:spPr>
              <a:xfrm flipH="1">
                <a:off x="40848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</p:grpSp>
        <p:grpSp>
          <p:nvGrpSpPr>
            <p:cNvPr id="160" name="Google Shape;160;g10fbeccc570_0_696"/>
            <p:cNvGrpSpPr/>
            <p:nvPr/>
          </p:nvGrpSpPr>
          <p:grpSpPr>
            <a:xfrm>
              <a:off x="2970816" y="4309200"/>
              <a:ext cx="231600" cy="834300"/>
              <a:chOff x="2970816" y="4309200"/>
              <a:chExt cx="231600" cy="834300"/>
            </a:xfrm>
          </p:grpSpPr>
          <p:sp>
            <p:nvSpPr>
              <p:cNvPr id="161" name="Google Shape;161;g10fbeccc570_0_696"/>
              <p:cNvSpPr/>
              <p:nvPr/>
            </p:nvSpPr>
            <p:spPr>
              <a:xfrm flipH="1">
                <a:off x="297081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62" name="Google Shape;162;g10fbeccc570_0_696"/>
              <p:cNvSpPr/>
              <p:nvPr/>
            </p:nvSpPr>
            <p:spPr>
              <a:xfrm flipH="1">
                <a:off x="297081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63" name="Google Shape;163;g10fbeccc570_0_696"/>
              <p:cNvSpPr/>
              <p:nvPr/>
            </p:nvSpPr>
            <p:spPr>
              <a:xfrm flipH="1">
                <a:off x="297081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64" name="Google Shape;164;g10fbeccc570_0_696"/>
              <p:cNvSpPr/>
              <p:nvPr/>
            </p:nvSpPr>
            <p:spPr>
              <a:xfrm flipH="1">
                <a:off x="297081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</p:grpSp>
        <p:grpSp>
          <p:nvGrpSpPr>
            <p:cNvPr id="165" name="Google Shape;165;g10fbeccc570_0_696"/>
            <p:cNvGrpSpPr/>
            <p:nvPr/>
          </p:nvGrpSpPr>
          <p:grpSpPr>
            <a:xfrm>
              <a:off x="4456234" y="4309200"/>
              <a:ext cx="231600" cy="834300"/>
              <a:chOff x="4456234" y="4309200"/>
              <a:chExt cx="231600" cy="834300"/>
            </a:xfrm>
          </p:grpSpPr>
          <p:sp>
            <p:nvSpPr>
              <p:cNvPr id="166" name="Google Shape;166;g10fbeccc570_0_696"/>
              <p:cNvSpPr/>
              <p:nvPr/>
            </p:nvSpPr>
            <p:spPr>
              <a:xfrm flipH="1">
                <a:off x="445623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67" name="Google Shape;167;g10fbeccc570_0_696"/>
              <p:cNvSpPr/>
              <p:nvPr/>
            </p:nvSpPr>
            <p:spPr>
              <a:xfrm flipH="1">
                <a:off x="445623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68" name="Google Shape;168;g10fbeccc570_0_696"/>
              <p:cNvSpPr/>
              <p:nvPr/>
            </p:nvSpPr>
            <p:spPr>
              <a:xfrm flipH="1">
                <a:off x="445623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69" name="Google Shape;169;g10fbeccc570_0_696"/>
              <p:cNvSpPr/>
              <p:nvPr/>
            </p:nvSpPr>
            <p:spPr>
              <a:xfrm flipH="1">
                <a:off x="445623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</p:grpSp>
        <p:grpSp>
          <p:nvGrpSpPr>
            <p:cNvPr id="170" name="Google Shape;170;g10fbeccc570_0_696"/>
            <p:cNvGrpSpPr/>
            <p:nvPr/>
          </p:nvGrpSpPr>
          <p:grpSpPr>
            <a:xfrm>
              <a:off x="4827588" y="4099200"/>
              <a:ext cx="231600" cy="1044300"/>
              <a:chOff x="4827588" y="4099200"/>
              <a:chExt cx="231600" cy="1044300"/>
            </a:xfrm>
          </p:grpSpPr>
          <p:sp>
            <p:nvSpPr>
              <p:cNvPr id="171" name="Google Shape;171;g10fbeccc570_0_696"/>
              <p:cNvSpPr/>
              <p:nvPr/>
            </p:nvSpPr>
            <p:spPr>
              <a:xfrm flipH="1">
                <a:off x="48275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72" name="Google Shape;172;g10fbeccc570_0_696"/>
              <p:cNvSpPr/>
              <p:nvPr/>
            </p:nvSpPr>
            <p:spPr>
              <a:xfrm flipH="1">
                <a:off x="48275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73" name="Google Shape;173;g10fbeccc570_0_696"/>
              <p:cNvSpPr/>
              <p:nvPr/>
            </p:nvSpPr>
            <p:spPr>
              <a:xfrm flipH="1">
                <a:off x="48275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74" name="Google Shape;174;g10fbeccc570_0_696"/>
              <p:cNvSpPr/>
              <p:nvPr/>
            </p:nvSpPr>
            <p:spPr>
              <a:xfrm flipH="1">
                <a:off x="4827588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75" name="Google Shape;175;g10fbeccc570_0_696"/>
              <p:cNvSpPr/>
              <p:nvPr/>
            </p:nvSpPr>
            <p:spPr>
              <a:xfrm flipH="1">
                <a:off x="48275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</p:grpSp>
        <p:grpSp>
          <p:nvGrpSpPr>
            <p:cNvPr id="176" name="Google Shape;176;g10fbeccc570_0_696"/>
            <p:cNvGrpSpPr/>
            <p:nvPr/>
          </p:nvGrpSpPr>
          <p:grpSpPr>
            <a:xfrm>
              <a:off x="5198943" y="4309200"/>
              <a:ext cx="231600" cy="834300"/>
              <a:chOff x="5198943" y="4309200"/>
              <a:chExt cx="231600" cy="834300"/>
            </a:xfrm>
          </p:grpSpPr>
          <p:sp>
            <p:nvSpPr>
              <p:cNvPr id="177" name="Google Shape;177;g10fbeccc570_0_696"/>
              <p:cNvSpPr/>
              <p:nvPr/>
            </p:nvSpPr>
            <p:spPr>
              <a:xfrm flipH="1">
                <a:off x="519894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78" name="Google Shape;178;g10fbeccc570_0_696"/>
              <p:cNvSpPr/>
              <p:nvPr/>
            </p:nvSpPr>
            <p:spPr>
              <a:xfrm flipH="1">
                <a:off x="5198943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79" name="Google Shape;179;g10fbeccc570_0_696"/>
              <p:cNvSpPr/>
              <p:nvPr/>
            </p:nvSpPr>
            <p:spPr>
              <a:xfrm flipH="1">
                <a:off x="519894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80" name="Google Shape;180;g10fbeccc570_0_696"/>
              <p:cNvSpPr/>
              <p:nvPr/>
            </p:nvSpPr>
            <p:spPr>
              <a:xfrm flipH="1">
                <a:off x="519894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</p:grpSp>
        <p:grpSp>
          <p:nvGrpSpPr>
            <p:cNvPr id="181" name="Google Shape;181;g10fbeccc570_0_696"/>
            <p:cNvGrpSpPr/>
            <p:nvPr/>
          </p:nvGrpSpPr>
          <p:grpSpPr>
            <a:xfrm>
              <a:off x="5570297" y="4518900"/>
              <a:ext cx="231600" cy="624600"/>
              <a:chOff x="5570297" y="4518900"/>
              <a:chExt cx="231600" cy="624600"/>
            </a:xfrm>
          </p:grpSpPr>
          <p:sp>
            <p:nvSpPr>
              <p:cNvPr id="182" name="Google Shape;182;g10fbeccc570_0_696"/>
              <p:cNvSpPr/>
              <p:nvPr/>
            </p:nvSpPr>
            <p:spPr>
              <a:xfrm flipH="1">
                <a:off x="5570297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83" name="Google Shape;183;g10fbeccc570_0_696"/>
              <p:cNvSpPr/>
              <p:nvPr/>
            </p:nvSpPr>
            <p:spPr>
              <a:xfrm flipH="1">
                <a:off x="5570297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84" name="Google Shape;184;g10fbeccc570_0_696"/>
              <p:cNvSpPr/>
              <p:nvPr/>
            </p:nvSpPr>
            <p:spPr>
              <a:xfrm flipH="1">
                <a:off x="5570297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</p:grpSp>
        <p:grpSp>
          <p:nvGrpSpPr>
            <p:cNvPr id="185" name="Google Shape;185;g10fbeccc570_0_696"/>
            <p:cNvGrpSpPr/>
            <p:nvPr/>
          </p:nvGrpSpPr>
          <p:grpSpPr>
            <a:xfrm>
              <a:off x="5941652" y="4309200"/>
              <a:ext cx="231600" cy="834300"/>
              <a:chOff x="5941652" y="4309200"/>
              <a:chExt cx="231600" cy="834300"/>
            </a:xfrm>
          </p:grpSpPr>
          <p:sp>
            <p:nvSpPr>
              <p:cNvPr id="186" name="Google Shape;186;g10fbeccc570_0_696"/>
              <p:cNvSpPr/>
              <p:nvPr/>
            </p:nvSpPr>
            <p:spPr>
              <a:xfrm flipH="1">
                <a:off x="5941652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87" name="Google Shape;187;g10fbeccc570_0_696"/>
              <p:cNvSpPr/>
              <p:nvPr/>
            </p:nvSpPr>
            <p:spPr>
              <a:xfrm flipH="1">
                <a:off x="5941652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88" name="Google Shape;188;g10fbeccc570_0_696"/>
              <p:cNvSpPr/>
              <p:nvPr/>
            </p:nvSpPr>
            <p:spPr>
              <a:xfrm flipH="1">
                <a:off x="5941652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89" name="Google Shape;189;g10fbeccc570_0_696"/>
              <p:cNvSpPr/>
              <p:nvPr/>
            </p:nvSpPr>
            <p:spPr>
              <a:xfrm flipH="1">
                <a:off x="5941652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</p:grpSp>
        <p:grpSp>
          <p:nvGrpSpPr>
            <p:cNvPr id="190" name="Google Shape;190;g10fbeccc570_0_696"/>
            <p:cNvGrpSpPr/>
            <p:nvPr/>
          </p:nvGrpSpPr>
          <p:grpSpPr>
            <a:xfrm>
              <a:off x="6313006" y="4099200"/>
              <a:ext cx="231600" cy="1044300"/>
              <a:chOff x="6313006" y="4099200"/>
              <a:chExt cx="231600" cy="1044300"/>
            </a:xfrm>
          </p:grpSpPr>
          <p:sp>
            <p:nvSpPr>
              <p:cNvPr id="191" name="Google Shape;191;g10fbeccc570_0_696"/>
              <p:cNvSpPr/>
              <p:nvPr/>
            </p:nvSpPr>
            <p:spPr>
              <a:xfrm flipH="1">
                <a:off x="6313006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92" name="Google Shape;192;g10fbeccc570_0_696"/>
              <p:cNvSpPr/>
              <p:nvPr/>
            </p:nvSpPr>
            <p:spPr>
              <a:xfrm flipH="1">
                <a:off x="6313006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93" name="Google Shape;193;g10fbeccc570_0_696"/>
              <p:cNvSpPr/>
              <p:nvPr/>
            </p:nvSpPr>
            <p:spPr>
              <a:xfrm flipH="1">
                <a:off x="6313006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94" name="Google Shape;194;g10fbeccc570_0_696"/>
              <p:cNvSpPr/>
              <p:nvPr/>
            </p:nvSpPr>
            <p:spPr>
              <a:xfrm flipH="1">
                <a:off x="6313006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95" name="Google Shape;195;g10fbeccc570_0_696"/>
              <p:cNvSpPr/>
              <p:nvPr/>
            </p:nvSpPr>
            <p:spPr>
              <a:xfrm flipH="1">
                <a:off x="6313006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</p:grpSp>
        <p:grpSp>
          <p:nvGrpSpPr>
            <p:cNvPr id="196" name="Google Shape;196;g10fbeccc570_0_696"/>
            <p:cNvGrpSpPr/>
            <p:nvPr/>
          </p:nvGrpSpPr>
          <p:grpSpPr>
            <a:xfrm>
              <a:off x="6684361" y="4309200"/>
              <a:ext cx="231600" cy="834300"/>
              <a:chOff x="6684361" y="4309200"/>
              <a:chExt cx="231600" cy="834300"/>
            </a:xfrm>
          </p:grpSpPr>
          <p:sp>
            <p:nvSpPr>
              <p:cNvPr id="197" name="Google Shape;197;g10fbeccc570_0_696"/>
              <p:cNvSpPr/>
              <p:nvPr/>
            </p:nvSpPr>
            <p:spPr>
              <a:xfrm flipH="1">
                <a:off x="6684361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98" name="Google Shape;198;g10fbeccc570_0_696"/>
              <p:cNvSpPr/>
              <p:nvPr/>
            </p:nvSpPr>
            <p:spPr>
              <a:xfrm flipH="1">
                <a:off x="6684361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199" name="Google Shape;199;g10fbeccc570_0_696"/>
              <p:cNvSpPr/>
              <p:nvPr/>
            </p:nvSpPr>
            <p:spPr>
              <a:xfrm flipH="1">
                <a:off x="6684361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200" name="Google Shape;200;g10fbeccc570_0_696"/>
              <p:cNvSpPr/>
              <p:nvPr/>
            </p:nvSpPr>
            <p:spPr>
              <a:xfrm flipH="1">
                <a:off x="6684361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</p:grpSp>
        <p:grpSp>
          <p:nvGrpSpPr>
            <p:cNvPr id="201" name="Google Shape;201;g10fbeccc570_0_696"/>
            <p:cNvGrpSpPr/>
            <p:nvPr/>
          </p:nvGrpSpPr>
          <p:grpSpPr>
            <a:xfrm>
              <a:off x="7055715" y="4518900"/>
              <a:ext cx="231600" cy="624600"/>
              <a:chOff x="7055715" y="4518900"/>
              <a:chExt cx="231600" cy="624600"/>
            </a:xfrm>
          </p:grpSpPr>
          <p:sp>
            <p:nvSpPr>
              <p:cNvPr id="202" name="Google Shape;202;g10fbeccc570_0_696"/>
              <p:cNvSpPr/>
              <p:nvPr/>
            </p:nvSpPr>
            <p:spPr>
              <a:xfrm flipH="1">
                <a:off x="7055715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203" name="Google Shape;203;g10fbeccc570_0_696"/>
              <p:cNvSpPr/>
              <p:nvPr/>
            </p:nvSpPr>
            <p:spPr>
              <a:xfrm flipH="1">
                <a:off x="7055715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204" name="Google Shape;204;g10fbeccc570_0_696"/>
              <p:cNvSpPr/>
              <p:nvPr/>
            </p:nvSpPr>
            <p:spPr>
              <a:xfrm flipH="1">
                <a:off x="7055715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</p:grpSp>
        <p:grpSp>
          <p:nvGrpSpPr>
            <p:cNvPr id="205" name="Google Shape;205;g10fbeccc570_0_696"/>
            <p:cNvGrpSpPr/>
            <p:nvPr/>
          </p:nvGrpSpPr>
          <p:grpSpPr>
            <a:xfrm>
              <a:off x="7798424" y="4099200"/>
              <a:ext cx="231600" cy="1044300"/>
              <a:chOff x="7798424" y="4099200"/>
              <a:chExt cx="231600" cy="1044300"/>
            </a:xfrm>
          </p:grpSpPr>
          <p:sp>
            <p:nvSpPr>
              <p:cNvPr id="206" name="Google Shape;206;g10fbeccc570_0_696"/>
              <p:cNvSpPr/>
              <p:nvPr/>
            </p:nvSpPr>
            <p:spPr>
              <a:xfrm flipH="1">
                <a:off x="7798424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207" name="Google Shape;207;g10fbeccc570_0_696"/>
              <p:cNvSpPr/>
              <p:nvPr/>
            </p:nvSpPr>
            <p:spPr>
              <a:xfrm flipH="1">
                <a:off x="7798424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208" name="Google Shape;208;g10fbeccc570_0_696"/>
              <p:cNvSpPr/>
              <p:nvPr/>
            </p:nvSpPr>
            <p:spPr>
              <a:xfrm flipH="1">
                <a:off x="7798424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209" name="Google Shape;209;g10fbeccc570_0_696"/>
              <p:cNvSpPr/>
              <p:nvPr/>
            </p:nvSpPr>
            <p:spPr>
              <a:xfrm flipH="1">
                <a:off x="7798424" y="4099200"/>
                <a:ext cx="231600" cy="104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210" name="Google Shape;210;g10fbeccc570_0_696"/>
              <p:cNvSpPr/>
              <p:nvPr/>
            </p:nvSpPr>
            <p:spPr>
              <a:xfrm flipH="1">
                <a:off x="7798424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</p:grpSp>
        <p:grpSp>
          <p:nvGrpSpPr>
            <p:cNvPr id="211" name="Google Shape;211;g10fbeccc570_0_696"/>
            <p:cNvGrpSpPr/>
            <p:nvPr/>
          </p:nvGrpSpPr>
          <p:grpSpPr>
            <a:xfrm>
              <a:off x="8169779" y="4309200"/>
              <a:ext cx="231600" cy="834300"/>
              <a:chOff x="8169779" y="4309200"/>
              <a:chExt cx="231600" cy="834300"/>
            </a:xfrm>
          </p:grpSpPr>
          <p:sp>
            <p:nvSpPr>
              <p:cNvPr id="212" name="Google Shape;212;g10fbeccc570_0_696"/>
              <p:cNvSpPr/>
              <p:nvPr/>
            </p:nvSpPr>
            <p:spPr>
              <a:xfrm flipH="1">
                <a:off x="8169779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213" name="Google Shape;213;g10fbeccc570_0_696"/>
              <p:cNvSpPr/>
              <p:nvPr/>
            </p:nvSpPr>
            <p:spPr>
              <a:xfrm flipH="1">
                <a:off x="8169779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214" name="Google Shape;214;g10fbeccc570_0_696"/>
              <p:cNvSpPr/>
              <p:nvPr/>
            </p:nvSpPr>
            <p:spPr>
              <a:xfrm flipH="1">
                <a:off x="8169779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215" name="Google Shape;215;g10fbeccc570_0_696"/>
              <p:cNvSpPr/>
              <p:nvPr/>
            </p:nvSpPr>
            <p:spPr>
              <a:xfrm flipH="1">
                <a:off x="8169779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</p:grpSp>
        <p:grpSp>
          <p:nvGrpSpPr>
            <p:cNvPr id="216" name="Google Shape;216;g10fbeccc570_0_696"/>
            <p:cNvGrpSpPr/>
            <p:nvPr/>
          </p:nvGrpSpPr>
          <p:grpSpPr>
            <a:xfrm>
              <a:off x="7427070" y="4309200"/>
              <a:ext cx="231600" cy="834300"/>
              <a:chOff x="7427070" y="4309200"/>
              <a:chExt cx="231600" cy="834300"/>
            </a:xfrm>
          </p:grpSpPr>
          <p:sp>
            <p:nvSpPr>
              <p:cNvPr id="217" name="Google Shape;217;g10fbeccc570_0_696"/>
              <p:cNvSpPr/>
              <p:nvPr/>
            </p:nvSpPr>
            <p:spPr>
              <a:xfrm flipH="1">
                <a:off x="7427070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218" name="Google Shape;218;g10fbeccc570_0_696"/>
              <p:cNvSpPr/>
              <p:nvPr/>
            </p:nvSpPr>
            <p:spPr>
              <a:xfrm flipH="1">
                <a:off x="7427070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219" name="Google Shape;219;g10fbeccc570_0_696"/>
              <p:cNvSpPr/>
              <p:nvPr/>
            </p:nvSpPr>
            <p:spPr>
              <a:xfrm flipH="1">
                <a:off x="7427070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220" name="Google Shape;220;g10fbeccc570_0_696"/>
              <p:cNvSpPr/>
              <p:nvPr/>
            </p:nvSpPr>
            <p:spPr>
              <a:xfrm flipH="1">
                <a:off x="7427070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</p:grpSp>
        <p:grpSp>
          <p:nvGrpSpPr>
            <p:cNvPr id="221" name="Google Shape;221;g10fbeccc570_0_696"/>
            <p:cNvGrpSpPr/>
            <p:nvPr/>
          </p:nvGrpSpPr>
          <p:grpSpPr>
            <a:xfrm>
              <a:off x="8541133" y="4518900"/>
              <a:ext cx="231600" cy="624600"/>
              <a:chOff x="8541133" y="4518900"/>
              <a:chExt cx="231600" cy="624600"/>
            </a:xfrm>
          </p:grpSpPr>
          <p:sp>
            <p:nvSpPr>
              <p:cNvPr id="222" name="Google Shape;222;g10fbeccc570_0_696"/>
              <p:cNvSpPr/>
              <p:nvPr/>
            </p:nvSpPr>
            <p:spPr>
              <a:xfrm flipH="1">
                <a:off x="8541133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223" name="Google Shape;223;g10fbeccc570_0_696"/>
              <p:cNvSpPr/>
              <p:nvPr/>
            </p:nvSpPr>
            <p:spPr>
              <a:xfrm flipH="1">
                <a:off x="8541133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224" name="Google Shape;224;g10fbeccc570_0_696"/>
              <p:cNvSpPr/>
              <p:nvPr/>
            </p:nvSpPr>
            <p:spPr>
              <a:xfrm flipH="1">
                <a:off x="8541133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</p:grpSp>
        <p:grpSp>
          <p:nvGrpSpPr>
            <p:cNvPr id="225" name="Google Shape;225;g10fbeccc570_0_696"/>
            <p:cNvGrpSpPr/>
            <p:nvPr/>
          </p:nvGrpSpPr>
          <p:grpSpPr>
            <a:xfrm>
              <a:off x="8912488" y="4309200"/>
              <a:ext cx="231600" cy="834300"/>
              <a:chOff x="8912488" y="4309200"/>
              <a:chExt cx="231600" cy="834300"/>
            </a:xfrm>
          </p:grpSpPr>
          <p:sp>
            <p:nvSpPr>
              <p:cNvPr id="226" name="Google Shape;226;g10fbeccc570_0_696"/>
              <p:cNvSpPr/>
              <p:nvPr/>
            </p:nvSpPr>
            <p:spPr>
              <a:xfrm flipH="1">
                <a:off x="8912488" y="4728600"/>
                <a:ext cx="231600" cy="4149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227" name="Google Shape;227;g10fbeccc570_0_696"/>
              <p:cNvSpPr/>
              <p:nvPr/>
            </p:nvSpPr>
            <p:spPr>
              <a:xfrm flipH="1">
                <a:off x="8912488" y="4309200"/>
                <a:ext cx="231600" cy="8343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228" name="Google Shape;228;g10fbeccc570_0_696"/>
              <p:cNvSpPr/>
              <p:nvPr/>
            </p:nvSpPr>
            <p:spPr>
              <a:xfrm flipH="1">
                <a:off x="8912488" y="4518900"/>
                <a:ext cx="231600" cy="6246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  <p:sp>
            <p:nvSpPr>
              <p:cNvPr id="229" name="Google Shape;229;g10fbeccc570_0_696"/>
              <p:cNvSpPr/>
              <p:nvPr/>
            </p:nvSpPr>
            <p:spPr>
              <a:xfrm flipH="1">
                <a:off x="8912488" y="4938300"/>
                <a:ext cx="231600" cy="205200"/>
              </a:xfrm>
              <a:prstGeom prst="round2SameRect">
                <a:avLst>
                  <a:gd name="adj1" fmla="val 50000"/>
                  <a:gd name="adj2" fmla="val 0"/>
                </a:avLst>
              </a:prstGeom>
              <a:solidFill>
                <a:schemeClr val="lt1">
                  <a:alpha val="8627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rtl="0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Pts val="1400"/>
                  <a:buFont typeface="Arial"/>
                  <a:buNone/>
                </a:pPr>
                <a:endParaRPr sz="1050" b="0" i="0" u="none" strike="noStrike" cap="none">
                  <a:solidFill>
                    <a:srgbClr val="000000"/>
                  </a:solidFill>
                  <a:latin typeface="Lexend"/>
                  <a:ea typeface="Lexend"/>
                  <a:cs typeface="Lexend"/>
                  <a:sym typeface="Lexend"/>
                </a:endParaRPr>
              </a:p>
            </p:txBody>
          </p:sp>
        </p:grpSp>
      </p:grpSp>
      <p:sp>
        <p:nvSpPr>
          <p:cNvPr id="230" name="Google Shape;230;g10fbeccc570_0_696"/>
          <p:cNvSpPr txBox="1">
            <a:spLocks noGrp="1"/>
          </p:cNvSpPr>
          <p:nvPr>
            <p:ph type="title" hasCustomPrompt="1"/>
          </p:nvPr>
        </p:nvSpPr>
        <p:spPr>
          <a:xfrm>
            <a:off x="1388625" y="772725"/>
            <a:ext cx="6366825" cy="1863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Font typeface="Lexend"/>
              <a:buNone/>
              <a:defRPr sz="8025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Font typeface="Lexend"/>
              <a:buNone/>
              <a:defRPr sz="8025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Font typeface="Lexend"/>
              <a:buNone/>
              <a:defRPr sz="8025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Font typeface="Lexend"/>
              <a:buNone/>
              <a:defRPr sz="8025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Font typeface="Lexend"/>
              <a:buNone/>
              <a:defRPr sz="8025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Font typeface="Lexend"/>
              <a:buNone/>
              <a:defRPr sz="8025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Font typeface="Lexend"/>
              <a:buNone/>
              <a:defRPr sz="8025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Font typeface="Lexend"/>
              <a:buNone/>
              <a:defRPr sz="8025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0700"/>
              <a:buFont typeface="Lexend"/>
              <a:buNone/>
              <a:defRPr sz="8025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r>
              <a:t>xx%</a:t>
            </a:r>
          </a:p>
        </p:txBody>
      </p:sp>
      <p:sp>
        <p:nvSpPr>
          <p:cNvPr id="231" name="Google Shape;231;g10fbeccc570_0_696"/>
          <p:cNvSpPr txBox="1">
            <a:spLocks noGrp="1"/>
          </p:cNvSpPr>
          <p:nvPr>
            <p:ph type="body" idx="1"/>
          </p:nvPr>
        </p:nvSpPr>
        <p:spPr>
          <a:xfrm>
            <a:off x="1388625" y="2712300"/>
            <a:ext cx="6366825" cy="11112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342900" lvl="0" indent="-252413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700"/>
              <a:buFont typeface="Lexend"/>
              <a:buChar char="●"/>
              <a:defRPr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1pPr>
            <a:lvl2pPr marL="685800" lvl="1" indent="-24288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exend"/>
              <a:buChar char="○"/>
              <a:defRPr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2pPr>
            <a:lvl3pPr marL="1028700" lvl="2" indent="-24288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exend"/>
              <a:buChar char="■"/>
              <a:defRPr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3pPr>
            <a:lvl4pPr marL="1371600" lvl="3" indent="-24288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exend"/>
              <a:buChar char="●"/>
              <a:defRPr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4pPr>
            <a:lvl5pPr marL="1714500" lvl="4" indent="-24288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exend"/>
              <a:buChar char="○"/>
              <a:defRPr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5pPr>
            <a:lvl6pPr marL="2057400" lvl="5" indent="-24288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exend"/>
              <a:buChar char="■"/>
              <a:defRPr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6pPr>
            <a:lvl7pPr marL="2400300" lvl="6" indent="-24288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exend"/>
              <a:buChar char="●"/>
              <a:defRPr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7pPr>
            <a:lvl8pPr marL="2743200" lvl="7" indent="-24288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exend"/>
              <a:buChar char="○"/>
              <a:defRPr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8pPr>
            <a:lvl9pPr marL="3086100" lvl="8" indent="-242888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500"/>
              <a:buFont typeface="Lexend"/>
              <a:buChar char="■"/>
              <a:defRPr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232" name="Google Shape;232;g10fbeccc570_0_69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lt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6927231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2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4" name="Google Shape;234;g10fbeccc570_0_834"/>
          <p:cNvSpPr txBox="1">
            <a:spLocks noGrp="1"/>
          </p:cNvSpPr>
          <p:nvPr>
            <p:ph type="title"/>
          </p:nvPr>
        </p:nvSpPr>
        <p:spPr>
          <a:xfrm rot="5400000">
            <a:off x="5570934" y="1457325"/>
            <a:ext cx="3429000" cy="15430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5" name="Google Shape;235;g10fbeccc570_0_834"/>
          <p:cNvSpPr txBox="1">
            <a:spLocks noGrp="1"/>
          </p:cNvSpPr>
          <p:nvPr>
            <p:ph type="body" idx="1"/>
          </p:nvPr>
        </p:nvSpPr>
        <p:spPr>
          <a:xfrm rot="5400000">
            <a:off x="1457400" y="-428625"/>
            <a:ext cx="3981375" cy="58673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342900" lvl="0" indent="-24003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440"/>
              <a:buChar char="▶"/>
              <a:defRPr/>
            </a:lvl1pPr>
            <a:lvl2pPr marL="685800" lvl="1" indent="-24003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2pPr>
            <a:lvl3pPr marL="1028700" lvl="2" indent="-240029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3pPr>
            <a:lvl4pPr marL="1371600" lvl="3" indent="-240029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4pPr>
            <a:lvl5pPr marL="1714500" lvl="4" indent="-240029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5pPr>
            <a:lvl6pPr marL="2057400" lvl="5" indent="-240029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6pPr>
            <a:lvl7pPr marL="2400300" lvl="6" indent="-240029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7pPr>
            <a:lvl8pPr marL="2743200" lvl="7" indent="-24003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8pPr>
            <a:lvl9pPr marL="3086100" lvl="8" indent="-24003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236" name="Google Shape;236;g10fbeccc570_0_834"/>
          <p:cNvSpPr txBox="1">
            <a:spLocks noGrp="1"/>
          </p:cNvSpPr>
          <p:nvPr>
            <p:ph type="dt" idx="10"/>
          </p:nvPr>
        </p:nvSpPr>
        <p:spPr>
          <a:xfrm>
            <a:off x="7428309" y="4629150"/>
            <a:ext cx="120015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7" name="Google Shape;237;g10fbeccc570_0_834"/>
          <p:cNvSpPr txBox="1">
            <a:spLocks noGrp="1"/>
          </p:cNvSpPr>
          <p:nvPr>
            <p:ph type="ftr" idx="11"/>
          </p:nvPr>
        </p:nvSpPr>
        <p:spPr>
          <a:xfrm>
            <a:off x="513159" y="4629150"/>
            <a:ext cx="565785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38" name="Google Shape;238;g10fbeccc570_0_834"/>
          <p:cNvSpPr txBox="1">
            <a:spLocks noGrp="1"/>
          </p:cNvSpPr>
          <p:nvPr>
            <p:ph type="sldNum" idx="12"/>
          </p:nvPr>
        </p:nvSpPr>
        <p:spPr>
          <a:xfrm>
            <a:off x="7772400" y="4183856"/>
            <a:ext cx="856575" cy="50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2400" b="0" i="0" u="none" strike="noStrike" cap="none">
                <a:solidFill>
                  <a:srgbClr val="0B203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2400" b="0" i="0" u="none" strike="noStrike" cap="none">
                <a:solidFill>
                  <a:srgbClr val="0B203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2400" b="0" i="0" u="none" strike="noStrike" cap="none">
                <a:solidFill>
                  <a:srgbClr val="0B203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2400" b="0" i="0" u="none" strike="noStrike" cap="none">
                <a:solidFill>
                  <a:srgbClr val="0B203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2400" b="0" i="0" u="none" strike="noStrike" cap="none">
                <a:solidFill>
                  <a:srgbClr val="0B203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2400" b="0" i="0" u="none" strike="noStrike" cap="none">
                <a:solidFill>
                  <a:srgbClr val="0B203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2400" b="0" i="0" u="none" strike="noStrike" cap="none">
                <a:solidFill>
                  <a:srgbClr val="0B203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2400" b="0" i="0" u="none" strike="noStrike" cap="none">
                <a:solidFill>
                  <a:srgbClr val="0B203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2400" b="0" i="0" u="none" strike="noStrike" cap="none">
                <a:solidFill>
                  <a:srgbClr val="0B203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157039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0" name="Google Shape;240;g10fbeccc570_0_828"/>
          <p:cNvSpPr txBox="1">
            <a:spLocks noGrp="1"/>
          </p:cNvSpPr>
          <p:nvPr>
            <p:ph type="title"/>
          </p:nvPr>
        </p:nvSpPr>
        <p:spPr>
          <a:xfrm>
            <a:off x="513159" y="3365499"/>
            <a:ext cx="6400800" cy="1130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41" name="Google Shape;241;g10fbeccc570_0_828"/>
          <p:cNvSpPr txBox="1">
            <a:spLocks noGrp="1"/>
          </p:cNvSpPr>
          <p:nvPr>
            <p:ph type="body" idx="1"/>
          </p:nvPr>
        </p:nvSpPr>
        <p:spPr>
          <a:xfrm>
            <a:off x="513159" y="514350"/>
            <a:ext cx="6400800" cy="27114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L="342900" lvl="0" indent="-240030" algn="l">
              <a:lnSpc>
                <a:spcPct val="100000"/>
              </a:lnSpc>
              <a:spcBef>
                <a:spcPts val="270"/>
              </a:spcBef>
              <a:spcAft>
                <a:spcPts val="0"/>
              </a:spcAft>
              <a:buSzPts val="1440"/>
              <a:buChar char="▶"/>
              <a:defRPr/>
            </a:lvl1pPr>
            <a:lvl2pPr marL="685800" lvl="1" indent="-24003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2pPr>
            <a:lvl3pPr marL="1028700" lvl="2" indent="-240029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3pPr>
            <a:lvl4pPr marL="1371600" lvl="3" indent="-240029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4pPr>
            <a:lvl5pPr marL="1714500" lvl="4" indent="-240029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5pPr>
            <a:lvl6pPr marL="2057400" lvl="5" indent="-240029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6pPr>
            <a:lvl7pPr marL="2400300" lvl="6" indent="-240029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7pPr>
            <a:lvl8pPr marL="2743200" lvl="7" indent="-240030" algn="l">
              <a:lnSpc>
                <a:spcPct val="100000"/>
              </a:lnSpc>
              <a:spcBef>
                <a:spcPts val="450"/>
              </a:spcBef>
              <a:spcAft>
                <a:spcPts val="0"/>
              </a:spcAft>
              <a:buSzPts val="1440"/>
              <a:buChar char="▶"/>
              <a:defRPr/>
            </a:lvl8pPr>
            <a:lvl9pPr marL="3086100" lvl="8" indent="-240030" algn="l">
              <a:lnSpc>
                <a:spcPct val="100000"/>
              </a:lnSpc>
              <a:spcBef>
                <a:spcPts val="450"/>
              </a:spcBef>
              <a:spcAft>
                <a:spcPts val="450"/>
              </a:spcAft>
              <a:buSzPts val="1440"/>
              <a:buChar char="▶"/>
              <a:defRPr/>
            </a:lvl9pPr>
          </a:lstStyle>
          <a:p>
            <a:endParaRPr/>
          </a:p>
        </p:txBody>
      </p:sp>
      <p:sp>
        <p:nvSpPr>
          <p:cNvPr id="242" name="Google Shape;242;g10fbeccc570_0_828"/>
          <p:cNvSpPr txBox="1">
            <a:spLocks noGrp="1"/>
          </p:cNvSpPr>
          <p:nvPr>
            <p:ph type="dt" idx="10"/>
          </p:nvPr>
        </p:nvSpPr>
        <p:spPr>
          <a:xfrm>
            <a:off x="7428309" y="4629150"/>
            <a:ext cx="120015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3" name="Google Shape;243;g10fbeccc570_0_828"/>
          <p:cNvSpPr txBox="1">
            <a:spLocks noGrp="1"/>
          </p:cNvSpPr>
          <p:nvPr>
            <p:ph type="ftr" idx="11"/>
          </p:nvPr>
        </p:nvSpPr>
        <p:spPr>
          <a:xfrm>
            <a:off x="513159" y="4629150"/>
            <a:ext cx="5657850" cy="273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244" name="Google Shape;244;g10fbeccc570_0_828"/>
          <p:cNvSpPr txBox="1">
            <a:spLocks noGrp="1"/>
          </p:cNvSpPr>
          <p:nvPr>
            <p:ph type="sldNum" idx="12"/>
          </p:nvPr>
        </p:nvSpPr>
        <p:spPr>
          <a:xfrm>
            <a:off x="7772400" y="4183856"/>
            <a:ext cx="856575" cy="5024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2400" b="0" i="0" u="none" strike="noStrike" cap="none">
                <a:solidFill>
                  <a:srgbClr val="0B203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2400" b="0" i="0" u="none" strike="noStrike" cap="none">
                <a:solidFill>
                  <a:srgbClr val="0B203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2400" b="0" i="0" u="none" strike="noStrike" cap="none">
                <a:solidFill>
                  <a:srgbClr val="0B203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2400" b="0" i="0" u="none" strike="noStrike" cap="none">
                <a:solidFill>
                  <a:srgbClr val="0B203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2400" b="0" i="0" u="none" strike="noStrike" cap="none">
                <a:solidFill>
                  <a:srgbClr val="0B203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2400" b="0" i="0" u="none" strike="noStrike" cap="none">
                <a:solidFill>
                  <a:srgbClr val="0B203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2400" b="0" i="0" u="none" strike="noStrike" cap="none">
                <a:solidFill>
                  <a:srgbClr val="0B203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2400" b="0" i="0" u="none" strike="noStrike" cap="none">
                <a:solidFill>
                  <a:srgbClr val="0B203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3200"/>
              <a:buFont typeface="Arial"/>
              <a:buNone/>
              <a:defRPr sz="2400" b="0" i="0" u="none" strike="noStrike" cap="none">
                <a:solidFill>
                  <a:srgbClr val="0B2036"/>
                </a:solidFill>
                <a:latin typeface="Century Gothic"/>
                <a:ea typeface="Century Gothic"/>
                <a:cs typeface="Century Gothic"/>
                <a:sym typeface="Century Gothic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143710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6" name="Google Shape;246;g10fbeccc570_0_639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247" name="Google Shape;247;g10fbeccc570_0_639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1764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48" name="Google Shape;248;g10fbeccc570_0_639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1764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49" name="Google Shape;249;g10fbeccc570_0_639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75" cy="999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50" name="Google Shape;250;g10fbeccc570_0_639"/>
          <p:cNvSpPr txBox="1">
            <a:spLocks noGrp="1"/>
          </p:cNvSpPr>
          <p:nvPr>
            <p:ph type="body" idx="1"/>
          </p:nvPr>
        </p:nvSpPr>
        <p:spPr>
          <a:xfrm>
            <a:off x="1303800" y="1990050"/>
            <a:ext cx="7030575" cy="254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342900" lvl="0" indent="-25241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685800" lvl="1" indent="-24288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028700" lvl="2" indent="-24288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371600" lvl="3" indent="-24288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1714500" lvl="4" indent="-24288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057400" lvl="5" indent="-24288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2400300" lvl="6" indent="-24288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2743200" lvl="7" indent="-24288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3086100" lvl="8" indent="-24288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51" name="Google Shape;251;g10fbeccc570_0_639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918795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1" name="Google Shape;261;g10fbeccc570_0_654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262" name="Google Shape;262;g10fbeccc570_0_654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1764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63" name="Google Shape;263;g10fbeccc570_0_654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1764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64" name="Google Shape;264;g10fbeccc570_0_654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7030575" cy="9992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65" name="Google Shape;265;g10fbeccc570_0_654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09425245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67" name="Google Shape;267;g10fbeccc570_0_660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268" name="Google Shape;268;g10fbeccc570_0_66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1764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  <p:sp>
          <p:nvSpPr>
            <p:cNvPr id="269" name="Google Shape;269;g10fbeccc570_0_66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1764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Lexend"/>
                <a:ea typeface="Lexend"/>
                <a:cs typeface="Lexend"/>
                <a:sym typeface="Lexend"/>
              </a:endParaRPr>
            </a:p>
          </p:txBody>
        </p:sp>
      </p:grpSp>
      <p:sp>
        <p:nvSpPr>
          <p:cNvPr id="270" name="Google Shape;270;g10fbeccc570_0_660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312000" cy="1590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Font typeface="Lexend"/>
              <a:buNone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271" name="Google Shape;271;g10fbeccc570_0_660"/>
          <p:cNvSpPr txBox="1">
            <a:spLocks noGrp="1"/>
          </p:cNvSpPr>
          <p:nvPr>
            <p:ph type="body" idx="1"/>
          </p:nvPr>
        </p:nvSpPr>
        <p:spPr>
          <a:xfrm>
            <a:off x="1303800" y="2309675"/>
            <a:ext cx="3312000" cy="22218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342900" lvl="0" indent="-25241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Font typeface="Lexend"/>
              <a:buChar char="●"/>
              <a:defRPr>
                <a:latin typeface="Lexend"/>
                <a:ea typeface="Lexend"/>
                <a:cs typeface="Lexend"/>
                <a:sym typeface="Lexend"/>
              </a:defRPr>
            </a:lvl1pPr>
            <a:lvl2pPr marL="685800" lvl="1" indent="-24288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Lexend"/>
              <a:buChar char="○"/>
              <a:defRPr>
                <a:latin typeface="Lexend"/>
                <a:ea typeface="Lexend"/>
                <a:cs typeface="Lexend"/>
                <a:sym typeface="Lexend"/>
              </a:defRPr>
            </a:lvl2pPr>
            <a:lvl3pPr marL="1028700" lvl="2" indent="-24288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Lexend"/>
              <a:buChar char="■"/>
              <a:defRPr>
                <a:latin typeface="Lexend"/>
                <a:ea typeface="Lexend"/>
                <a:cs typeface="Lexend"/>
                <a:sym typeface="Lexend"/>
              </a:defRPr>
            </a:lvl3pPr>
            <a:lvl4pPr marL="1371600" lvl="3" indent="-24288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Lexend"/>
              <a:buChar char="●"/>
              <a:defRPr>
                <a:latin typeface="Lexend"/>
                <a:ea typeface="Lexend"/>
                <a:cs typeface="Lexend"/>
                <a:sym typeface="Lexend"/>
              </a:defRPr>
            </a:lvl4pPr>
            <a:lvl5pPr marL="1714500" lvl="4" indent="-24288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Lexend"/>
              <a:buChar char="○"/>
              <a:defRPr>
                <a:latin typeface="Lexend"/>
                <a:ea typeface="Lexend"/>
                <a:cs typeface="Lexend"/>
                <a:sym typeface="Lexend"/>
              </a:defRPr>
            </a:lvl5pPr>
            <a:lvl6pPr marL="2057400" lvl="5" indent="-24288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Lexend"/>
              <a:buChar char="■"/>
              <a:defRPr>
                <a:latin typeface="Lexend"/>
                <a:ea typeface="Lexend"/>
                <a:cs typeface="Lexend"/>
                <a:sym typeface="Lexend"/>
              </a:defRPr>
            </a:lvl6pPr>
            <a:lvl7pPr marL="2400300" lvl="6" indent="-24288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Lexend"/>
              <a:buChar char="●"/>
              <a:defRPr>
                <a:latin typeface="Lexend"/>
                <a:ea typeface="Lexend"/>
                <a:cs typeface="Lexend"/>
                <a:sym typeface="Lexend"/>
              </a:defRPr>
            </a:lvl7pPr>
            <a:lvl8pPr marL="2743200" lvl="7" indent="-24288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Lexend"/>
              <a:buChar char="○"/>
              <a:defRPr>
                <a:latin typeface="Lexend"/>
                <a:ea typeface="Lexend"/>
                <a:cs typeface="Lexend"/>
                <a:sym typeface="Lexend"/>
              </a:defRPr>
            </a:lvl8pPr>
            <a:lvl9pPr marL="3086100" lvl="8" indent="-24288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Font typeface="Lexend"/>
              <a:buChar char="■"/>
              <a:defRPr>
                <a:latin typeface="Lexend"/>
                <a:ea typeface="Lexend"/>
                <a:cs typeface="Lexend"/>
                <a:sym typeface="Lexend"/>
              </a:defRPr>
            </a:lvl9pPr>
          </a:lstStyle>
          <a:p>
            <a:endParaRPr/>
          </a:p>
        </p:txBody>
      </p:sp>
      <p:sp>
        <p:nvSpPr>
          <p:cNvPr id="272" name="Google Shape;272;g10fbeccc570_0_66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6721249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2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4" name="Google Shape;274;g10fbeccc570_0_682"/>
          <p:cNvGrpSpPr/>
          <p:nvPr/>
        </p:nvGrpSpPr>
        <p:grpSpPr>
          <a:xfrm>
            <a:off x="625966" y="299376"/>
            <a:ext cx="999312" cy="999312"/>
            <a:chOff x="348199" y="179450"/>
            <a:chExt cx="1116300" cy="1116300"/>
          </a:xfrm>
        </p:grpSpPr>
        <p:sp>
          <p:nvSpPr>
            <p:cNvPr id="275" name="Google Shape;275;g10fbeccc570_0_682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1764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76" name="Google Shape;276;g10fbeccc570_0_682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1764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77" name="Google Shape;277;g10fbeccc570_0_682"/>
          <p:cNvSpPr txBox="1">
            <a:spLocks noGrp="1"/>
          </p:cNvSpPr>
          <p:nvPr>
            <p:ph type="title"/>
          </p:nvPr>
        </p:nvSpPr>
        <p:spPr>
          <a:xfrm>
            <a:off x="1303800" y="598575"/>
            <a:ext cx="3430575" cy="199012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700"/>
              <a:buNone/>
              <a:defRPr/>
            </a:lvl9pPr>
          </a:lstStyle>
          <a:p>
            <a:endParaRPr/>
          </a:p>
        </p:txBody>
      </p:sp>
      <p:sp>
        <p:nvSpPr>
          <p:cNvPr id="278" name="Google Shape;278;g10fbeccc570_0_682"/>
          <p:cNvSpPr txBox="1">
            <a:spLocks noGrp="1"/>
          </p:cNvSpPr>
          <p:nvPr>
            <p:ph type="subTitle" idx="1"/>
          </p:nvPr>
        </p:nvSpPr>
        <p:spPr>
          <a:xfrm>
            <a:off x="1303800" y="2743203"/>
            <a:ext cx="3430575" cy="72607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1575"/>
            </a:lvl9pPr>
          </a:lstStyle>
          <a:p>
            <a:endParaRPr/>
          </a:p>
        </p:txBody>
      </p:sp>
      <p:sp>
        <p:nvSpPr>
          <p:cNvPr id="279" name="Google Shape;279;g10fbeccc570_0_682"/>
          <p:cNvSpPr txBox="1">
            <a:spLocks noGrp="1"/>
          </p:cNvSpPr>
          <p:nvPr>
            <p:ph type="body" idx="2"/>
          </p:nvPr>
        </p:nvSpPr>
        <p:spPr>
          <a:xfrm>
            <a:off x="4903700" y="661000"/>
            <a:ext cx="3430575" cy="3870675"/>
          </a:xfrm>
          <a:prstGeom prst="rect">
            <a:avLst/>
          </a:prstGeom>
          <a:noFill/>
          <a:ln w="9525" cap="flat" cmpd="sng">
            <a:solidFill>
              <a:schemeClr val="lt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342900" lvl="0" indent="-252413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700"/>
              <a:buChar char="●"/>
              <a:defRPr/>
            </a:lvl1pPr>
            <a:lvl2pPr marL="685800" lvl="1" indent="-24288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2pPr>
            <a:lvl3pPr marL="1028700" lvl="2" indent="-24288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3pPr>
            <a:lvl4pPr marL="1371600" lvl="3" indent="-24288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4pPr>
            <a:lvl5pPr marL="1714500" lvl="4" indent="-24288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5pPr>
            <a:lvl6pPr marL="2057400" lvl="5" indent="-24288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6pPr>
            <a:lvl7pPr marL="2400300" lvl="6" indent="-24288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●"/>
              <a:defRPr/>
            </a:lvl7pPr>
            <a:lvl8pPr marL="2743200" lvl="7" indent="-24288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○"/>
              <a:defRPr/>
            </a:lvl8pPr>
            <a:lvl9pPr marL="3086100" lvl="8" indent="-242888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500"/>
              <a:buChar char="■"/>
              <a:defRPr/>
            </a:lvl9pPr>
          </a:lstStyle>
          <a:p>
            <a:endParaRPr/>
          </a:p>
        </p:txBody>
      </p:sp>
      <p:sp>
        <p:nvSpPr>
          <p:cNvPr id="280" name="Google Shape;280;g10fbeccc570_0_682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716859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2" name="Google Shape;282;g10fbeccc570_0_690"/>
          <p:cNvGrpSpPr/>
          <p:nvPr/>
        </p:nvGrpSpPr>
        <p:grpSpPr>
          <a:xfrm>
            <a:off x="713382" y="3847123"/>
            <a:ext cx="825420" cy="825420"/>
            <a:chOff x="348199" y="179450"/>
            <a:chExt cx="1116300" cy="1116300"/>
          </a:xfrm>
        </p:grpSpPr>
        <p:sp>
          <p:nvSpPr>
            <p:cNvPr id="283" name="Google Shape;283;g10fbeccc570_0_690"/>
            <p:cNvSpPr/>
            <p:nvPr/>
          </p:nvSpPr>
          <p:spPr>
            <a:xfrm rot="-5400000">
              <a:off x="574557" y="405788"/>
              <a:ext cx="663600" cy="6636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1764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284" name="Google Shape;284;g10fbeccc570_0_690"/>
            <p:cNvSpPr/>
            <p:nvPr/>
          </p:nvSpPr>
          <p:spPr>
            <a:xfrm rot="-5400000">
              <a:off x="348199" y="179450"/>
              <a:ext cx="1116300" cy="1116300"/>
            </a:xfrm>
            <a:prstGeom prst="pie">
              <a:avLst>
                <a:gd name="adj1" fmla="val 10792838"/>
                <a:gd name="adj2" fmla="val 16200000"/>
              </a:avLst>
            </a:prstGeom>
            <a:solidFill>
              <a:schemeClr val="dk2">
                <a:alpha val="11764"/>
              </a:scheme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Pts val="1400"/>
                <a:buFont typeface="Arial"/>
                <a:buNone/>
              </a:pPr>
              <a:endParaRPr sz="105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sp>
        <p:nvSpPr>
          <p:cNvPr id="285" name="Google Shape;285;g10fbeccc570_0_690"/>
          <p:cNvSpPr txBox="1">
            <a:spLocks noGrp="1"/>
          </p:cNvSpPr>
          <p:nvPr>
            <p:ph type="body" idx="1"/>
          </p:nvPr>
        </p:nvSpPr>
        <p:spPr>
          <a:xfrm>
            <a:off x="1303800" y="4138975"/>
            <a:ext cx="5843025" cy="5348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342900" lvl="0" indent="-17145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700"/>
              <a:buNone/>
              <a:defRPr/>
            </a:lvl1pPr>
          </a:lstStyle>
          <a:p>
            <a:endParaRPr/>
          </a:p>
        </p:txBody>
      </p:sp>
      <p:sp>
        <p:nvSpPr>
          <p:cNvPr id="286" name="Google Shape;286;g10fbeccc570_0_69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00354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Break - Lt Blu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 userDrawn="1"/>
        </p:nvSpPr>
        <p:spPr>
          <a:xfrm>
            <a:off x="0" y="0"/>
            <a:ext cx="9144000" cy="5150867"/>
          </a:xfrm>
          <a:prstGeom prst="rect">
            <a:avLst/>
          </a:prstGeom>
          <a:gradFill>
            <a:gsLst>
              <a:gs pos="0">
                <a:schemeClr val="accent3"/>
              </a:gs>
              <a:gs pos="100000">
                <a:schemeClr val="accent1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89" y="4294632"/>
            <a:ext cx="1226169" cy="856235"/>
          </a:xfrm>
          <a:prstGeom prst="rect">
            <a:avLst/>
          </a:prstGeom>
        </p:spPr>
      </p:pic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767095" y="47672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rgbClr val="FFFFFF"/>
                </a:solidFill>
                <a:latin typeface="Arial"/>
                <a:cs typeface="Arial"/>
              </a:defRPr>
            </a:lvl1pPr>
          </a:lstStyle>
          <a:p>
            <a:fld id="{B963C26B-6BCA-7B43-BC5D-39B5F759BAC8}" type="slidenum">
              <a:rPr lang="en-US" sz="900" smtClean="0"/>
              <a:pPr/>
              <a:t>‹#›</a:t>
            </a:fld>
            <a:endParaRPr lang="en-US" sz="900" dirty="0"/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 rotWithShape="1">
          <a:blip r:embed="rId3">
            <a:alphaModFix amt="3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6768" b="3814"/>
          <a:stretch/>
        </p:blipFill>
        <p:spPr>
          <a:xfrm>
            <a:off x="0" y="3035674"/>
            <a:ext cx="9143999" cy="2107825"/>
          </a:xfrm>
          <a:prstGeom prst="rect">
            <a:avLst/>
          </a:prstGeom>
          <a:noFill/>
        </p:spPr>
      </p:pic>
      <p:sp>
        <p:nvSpPr>
          <p:cNvPr id="11" name="Title Placeholder 1"/>
          <p:cNvSpPr>
            <a:spLocks noGrp="1"/>
          </p:cNvSpPr>
          <p:nvPr>
            <p:ph type="title" hasCustomPrompt="1"/>
          </p:nvPr>
        </p:nvSpPr>
        <p:spPr>
          <a:xfrm>
            <a:off x="360947" y="1797927"/>
            <a:ext cx="8298305" cy="843856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>
            <a:lvl1pPr>
              <a:defRPr sz="4400" cap="none" baseline="0"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Simple Section Break </a:t>
            </a:r>
            <a:r>
              <a:rPr lang="mr-IN" dirty="0"/>
              <a:t>–</a:t>
            </a:r>
            <a:r>
              <a:rPr lang="en-US" dirty="0"/>
              <a:t> 6 Colors</a:t>
            </a:r>
          </a:p>
        </p:txBody>
      </p:sp>
      <p:pic>
        <p:nvPicPr>
          <p:cNvPr id="13" name="Picture 12"/>
          <p:cNvPicPr>
            <a:picLocks noChangeAspect="1"/>
          </p:cNvPicPr>
          <p:nvPr userDrawn="1"/>
        </p:nvPicPr>
        <p:blipFill rotWithShape="1">
          <a:blip r:embed="rId3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" t="59504" b="21642"/>
          <a:stretch/>
        </p:blipFill>
        <p:spPr>
          <a:xfrm flipH="1" flipV="1">
            <a:off x="-3" y="-1"/>
            <a:ext cx="9143999" cy="1008187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960783055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2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8" name="Google Shape;288;g10fbeccc570_0_826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19258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2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7.xml"/><Relationship Id="rId7" Type="http://schemas.openxmlformats.org/officeDocument/2006/relationships/slideLayout" Target="../slideLayouts/slideLayout21.xml"/><Relationship Id="rId12" Type="http://schemas.openxmlformats.org/officeDocument/2006/relationships/slideLayout" Target="../slideLayouts/slideLayout26.xml"/><Relationship Id="rId2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5.xml"/><Relationship Id="rId6" Type="http://schemas.openxmlformats.org/officeDocument/2006/relationships/slideLayout" Target="../slideLayouts/slideLayout20.xml"/><Relationship Id="rId11" Type="http://schemas.openxmlformats.org/officeDocument/2006/relationships/slideLayout" Target="../slideLayouts/slideLayout25.xml"/><Relationship Id="rId5" Type="http://schemas.openxmlformats.org/officeDocument/2006/relationships/slideLayout" Target="../slideLayouts/slideLayout19.xml"/><Relationship Id="rId10" Type="http://schemas.openxmlformats.org/officeDocument/2006/relationships/slideLayout" Target="../slideLayouts/slideLayout24.xml"/><Relationship Id="rId4" Type="http://schemas.openxmlformats.org/officeDocument/2006/relationships/slideLayout" Target="../slideLayouts/slideLayout18.xml"/><Relationship Id="rId9" Type="http://schemas.openxmlformats.org/officeDocument/2006/relationships/slideLayout" Target="../slideLayouts/slideLayout2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4.xml"/><Relationship Id="rId3" Type="http://schemas.openxmlformats.org/officeDocument/2006/relationships/slideLayout" Target="../slideLayouts/slideLayout29.xml"/><Relationship Id="rId7" Type="http://schemas.openxmlformats.org/officeDocument/2006/relationships/slideLayout" Target="../slideLayouts/slideLayout33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8.xml"/><Relationship Id="rId1" Type="http://schemas.openxmlformats.org/officeDocument/2006/relationships/slideLayout" Target="../slideLayouts/slideLayout27.xml"/><Relationship Id="rId6" Type="http://schemas.openxmlformats.org/officeDocument/2006/relationships/slideLayout" Target="../slideLayouts/slideLayout32.xml"/><Relationship Id="rId11" Type="http://schemas.openxmlformats.org/officeDocument/2006/relationships/slideLayout" Target="../slideLayouts/slideLayout37.xml"/><Relationship Id="rId5" Type="http://schemas.openxmlformats.org/officeDocument/2006/relationships/slideLayout" Target="../slideLayouts/slideLayout31.xml"/><Relationship Id="rId10" Type="http://schemas.openxmlformats.org/officeDocument/2006/relationships/slideLayout" Target="../slideLayouts/slideLayout36.xml"/><Relationship Id="rId4" Type="http://schemas.openxmlformats.org/officeDocument/2006/relationships/slideLayout" Target="../slideLayouts/slideLayout30.xml"/><Relationship Id="rId9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5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40.xml"/><Relationship Id="rId7" Type="http://schemas.openxmlformats.org/officeDocument/2006/relationships/slideLayout" Target="../slideLayouts/slideLayout44.xml"/><Relationship Id="rId12" Type="http://schemas.openxmlformats.org/officeDocument/2006/relationships/slideLayout" Target="../slideLayouts/slideLayout49.xml"/><Relationship Id="rId2" Type="http://schemas.openxmlformats.org/officeDocument/2006/relationships/slideLayout" Target="../slideLayouts/slideLayout39.xml"/><Relationship Id="rId1" Type="http://schemas.openxmlformats.org/officeDocument/2006/relationships/slideLayout" Target="../slideLayouts/slideLayout38.xml"/><Relationship Id="rId6" Type="http://schemas.openxmlformats.org/officeDocument/2006/relationships/slideLayout" Target="../slideLayouts/slideLayout43.xml"/><Relationship Id="rId11" Type="http://schemas.openxmlformats.org/officeDocument/2006/relationships/slideLayout" Target="../slideLayouts/slideLayout48.xml"/><Relationship Id="rId5" Type="http://schemas.openxmlformats.org/officeDocument/2006/relationships/slideLayout" Target="../slideLayouts/slideLayout42.xml"/><Relationship Id="rId10" Type="http://schemas.openxmlformats.org/officeDocument/2006/relationships/slideLayout" Target="../slideLayouts/slideLayout47.xml"/><Relationship Id="rId4" Type="http://schemas.openxmlformats.org/officeDocument/2006/relationships/slideLayout" Target="../slideLayouts/slideLayout41.xml"/><Relationship Id="rId9" Type="http://schemas.openxmlformats.org/officeDocument/2006/relationships/slideLayout" Target="../slideLayouts/slideLayout46.xml"/><Relationship Id="rId14" Type="http://schemas.openxmlformats.org/officeDocument/2006/relationships/image" Target="../media/image12.jpg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3" Type="http://schemas.openxmlformats.org/officeDocument/2006/relationships/slideLayout" Target="../slideLayouts/slideLayout52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2" Type="http://schemas.openxmlformats.org/officeDocument/2006/relationships/slideLayout" Target="../slideLayouts/slideLayout51.xml"/><Relationship Id="rId16" Type="http://schemas.openxmlformats.org/officeDocument/2006/relationships/theme" Target="../theme/theme5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10" Type="http://schemas.openxmlformats.org/officeDocument/2006/relationships/slideLayout" Target="../slideLayouts/slideLayout59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2.xml"/><Relationship Id="rId13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7.xml"/><Relationship Id="rId7" Type="http://schemas.openxmlformats.org/officeDocument/2006/relationships/slideLayout" Target="../slideLayouts/slideLayout71.xml"/><Relationship Id="rId12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6.xml"/><Relationship Id="rId1" Type="http://schemas.openxmlformats.org/officeDocument/2006/relationships/slideLayout" Target="../slideLayouts/slideLayout65.xml"/><Relationship Id="rId6" Type="http://schemas.openxmlformats.org/officeDocument/2006/relationships/slideLayout" Target="../slideLayouts/slideLayout70.xml"/><Relationship Id="rId11" Type="http://schemas.openxmlformats.org/officeDocument/2006/relationships/slideLayout" Target="../slideLayouts/slideLayout75.xml"/><Relationship Id="rId5" Type="http://schemas.openxmlformats.org/officeDocument/2006/relationships/slideLayout" Target="../slideLayouts/slideLayout69.xml"/><Relationship Id="rId15" Type="http://schemas.openxmlformats.org/officeDocument/2006/relationships/theme" Target="../theme/theme6.xml"/><Relationship Id="rId10" Type="http://schemas.openxmlformats.org/officeDocument/2006/relationships/slideLayout" Target="../slideLayouts/slideLayout74.xml"/><Relationship Id="rId4" Type="http://schemas.openxmlformats.org/officeDocument/2006/relationships/slideLayout" Target="../slideLayouts/slideLayout68.xml"/><Relationship Id="rId9" Type="http://schemas.openxmlformats.org/officeDocument/2006/relationships/slideLayout" Target="../slideLayouts/slideLayout73.xml"/><Relationship Id="rId14" Type="http://schemas.openxmlformats.org/officeDocument/2006/relationships/slideLayout" Target="../slideLayouts/slideLayout78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theme" Target="../theme/theme7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slideLayout" Target="../slideLayouts/slideLayout90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948" y="274989"/>
            <a:ext cx="8216806" cy="668991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947" y="1076082"/>
            <a:ext cx="8415421" cy="339447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42768" y="4767263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sz="700" dirty="0"/>
              <a:t>    TITLE OF PRESENTATION    I   </a:t>
            </a:r>
            <a:fld id="{B963C26B-6BCA-7B43-BC5D-39B5F759BAC8}" type="slidenum">
              <a:rPr lang="en-US" sz="900" smtClean="0">
                <a:solidFill>
                  <a:schemeClr val="accent1"/>
                </a:solidFill>
              </a:rPr>
              <a:pPr/>
              <a:t>‹#›</a:t>
            </a:fld>
            <a:endParaRPr lang="en-US" sz="9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149289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70" r:id="rId4"/>
    <p:sldLayoutId id="2147483671" r:id="rId5"/>
    <p:sldLayoutId id="2147483662" r:id="rId6"/>
    <p:sldLayoutId id="2147483661" r:id="rId7"/>
    <p:sldLayoutId id="2147483663" r:id="rId8"/>
    <p:sldLayoutId id="2147483664" r:id="rId9"/>
    <p:sldLayoutId id="2147483665" r:id="rId10"/>
    <p:sldLayoutId id="2147483666" r:id="rId11"/>
    <p:sldLayoutId id="2147483668" r:id="rId12"/>
    <p:sldLayoutId id="2147483667" r:id="rId13"/>
    <p:sldLayoutId id="2147483669" r:id="rId14"/>
  </p:sldLayoutIdLst>
  <p:hf hdr="0" ftr="0" dt="0"/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2"/>
          </a:solidFill>
          <a:latin typeface="Franklin Gothic Medium"/>
          <a:ea typeface="+mj-ea"/>
          <a:cs typeface="Franklin Gothic Medium"/>
        </a:defRPr>
      </a:lvl1pPr>
    </p:titleStyle>
    <p:bodyStyle>
      <a:lvl1pPr marL="0" marR="0" indent="0" algn="l" defTabSz="457200" rtl="0" eaLnBrk="1" fontAlgn="auto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accent3"/>
        </a:buClr>
        <a:buSzTx/>
        <a:buFont typeface="Arial"/>
        <a:buNone/>
        <a:tabLst/>
        <a:defRPr sz="1800" kern="1200" baseline="0">
          <a:solidFill>
            <a:schemeClr val="tx1"/>
          </a:solidFill>
          <a:latin typeface="Calibri"/>
          <a:ea typeface="+mn-ea"/>
          <a:cs typeface="Calibri"/>
        </a:defRPr>
      </a:lvl1pPr>
      <a:lvl2pPr marL="91440" indent="-137160" algn="l" defTabSz="457200" rtl="0" eaLnBrk="1" latinLnBrk="0" hangingPunct="1">
        <a:spcBef>
          <a:spcPts val="800"/>
        </a:spcBef>
        <a:buClr>
          <a:schemeClr val="accent3"/>
        </a:buClr>
        <a:buSzPct val="100000"/>
        <a:buFont typeface="Arial"/>
        <a:buChar char="•"/>
        <a:defRPr sz="1600" kern="1200">
          <a:solidFill>
            <a:schemeClr val="tx1"/>
          </a:solidFill>
          <a:latin typeface="Calibri"/>
          <a:ea typeface="+mn-ea"/>
          <a:cs typeface="Calibri"/>
        </a:defRPr>
      </a:lvl2pPr>
      <a:lvl3pPr marL="274320" indent="-91440" algn="l" defTabSz="457200" rtl="0" eaLnBrk="1" latinLnBrk="0" hangingPunct="1">
        <a:spcBef>
          <a:spcPts val="800"/>
        </a:spcBef>
        <a:buClr>
          <a:schemeClr val="accent3"/>
        </a:buClr>
        <a:buSzPct val="100000"/>
        <a:buFont typeface="Arial"/>
        <a:buChar char="•"/>
        <a:defRPr sz="11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1100" kern="1200">
          <a:solidFill>
            <a:schemeClr val="tx1"/>
          </a:solidFill>
          <a:latin typeface="Arial"/>
          <a:ea typeface="+mn-ea"/>
          <a:cs typeface="Arial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1100" kern="1200">
          <a:solidFill>
            <a:schemeClr val="tx1"/>
          </a:solidFill>
          <a:latin typeface="Arial"/>
          <a:ea typeface="+mn-ea"/>
          <a:cs typeface="Arial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E3344F8-1F6F-4628-B916-A793049647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53EB499-8A40-41BB-AEED-CD63F3456A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83E2B19-C142-49C9-9A7E-CA64511F032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E2F49C4-1737-409C-8276-E3E3962F13B0}" type="datetimeFigureOut">
              <a:rPr lang="en-US" smtClean="0"/>
              <a:t>7/17/2022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E312532-3C75-4FDC-8D3B-0550D29E359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4767263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BAF730D-E287-48D5-9561-9EF69560A39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3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9EB3896-2733-4B73-B539-9A7205917388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56823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683" r:id="rId8"/>
    <p:sldLayoutId id="2147483684" r:id="rId9"/>
    <p:sldLayoutId id="2147483685" r:id="rId10"/>
    <p:sldLayoutId id="2147483686" r:id="rId11"/>
    <p:sldLayoutId id="2147483687" r:id="rId12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273845"/>
            <a:ext cx="7886700" cy="99417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369219"/>
            <a:ext cx="7886700" cy="32635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A35EBC9-6BFF-4FBA-B61C-E2B79224BA0A}" type="datetimeFigureOut">
              <a:rPr lang="en-US" smtClean="0"/>
              <a:t>7/17/2022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4767264"/>
            <a:ext cx="30861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F45633E-787B-4607-BAF1-4C95CB78599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319506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948" y="274990"/>
            <a:ext cx="8216806" cy="668991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949" y="1076083"/>
            <a:ext cx="8415421" cy="339447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42768" y="4767264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75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pPr>
              <a:defRPr/>
            </a:pPr>
            <a:r>
              <a:rPr lang="en-US" sz="525" dirty="0">
                <a:solidFill>
                  <a:srgbClr val="3A3943">
                    <a:tint val="75000"/>
                  </a:srgbClr>
                </a:solidFill>
              </a:rPr>
              <a:t>    TITLE OF PRESENTATION    I   </a:t>
            </a:r>
            <a:fld id="{B963C26B-6BCA-7B43-BC5D-39B5F759BAC8}" type="slidenum">
              <a:rPr lang="en-US" sz="675" smtClean="0">
                <a:solidFill>
                  <a:srgbClr val="004990"/>
                </a:solidFill>
              </a:rPr>
              <a:pPr>
                <a:defRPr/>
              </a:pPr>
              <a:t>‹#›</a:t>
            </a:fld>
            <a:endParaRPr lang="en-US" sz="675" dirty="0">
              <a:solidFill>
                <a:srgbClr val="0049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2304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0" r:id="rId1"/>
    <p:sldLayoutId id="2147483721" r:id="rId2"/>
    <p:sldLayoutId id="2147483722" r:id="rId3"/>
    <p:sldLayoutId id="2147483723" r:id="rId4"/>
    <p:sldLayoutId id="2147483724" r:id="rId5"/>
    <p:sldLayoutId id="2147483725" r:id="rId6"/>
    <p:sldLayoutId id="2147483726" r:id="rId7"/>
    <p:sldLayoutId id="2147483727" r:id="rId8"/>
    <p:sldLayoutId id="2147483728" r:id="rId9"/>
    <p:sldLayoutId id="2147483729" r:id="rId10"/>
    <p:sldLayoutId id="2147483730" r:id="rId11"/>
    <p:sldLayoutId id="2147483731" r:id="rId12"/>
  </p:sldLayoutIdLst>
  <p:hf hdr="0" dt="0"/>
  <p:txStyles>
    <p:titleStyle>
      <a:lvl1pPr algn="l" defTabSz="342900" rtl="0" eaLnBrk="1" latinLnBrk="0" hangingPunct="1">
        <a:spcBef>
          <a:spcPct val="0"/>
        </a:spcBef>
        <a:buNone/>
        <a:defRPr sz="2700" kern="1200">
          <a:solidFill>
            <a:schemeClr val="accent2"/>
          </a:solidFill>
          <a:latin typeface="Franklin Gothic Medium"/>
          <a:ea typeface="+mj-ea"/>
          <a:cs typeface="Franklin Gothic Medium"/>
        </a:defRPr>
      </a:lvl1pPr>
    </p:titleStyle>
    <p:bodyStyle>
      <a:lvl1pPr marL="0" marR="0" indent="0" algn="l" defTabSz="342900" rtl="0" eaLnBrk="1" fontAlgn="auto" latinLnBrk="0" hangingPunct="1">
        <a:lnSpc>
          <a:spcPct val="100000"/>
        </a:lnSpc>
        <a:spcBef>
          <a:spcPts val="600"/>
        </a:spcBef>
        <a:spcAft>
          <a:spcPts val="0"/>
        </a:spcAft>
        <a:buClr>
          <a:schemeClr val="accent3"/>
        </a:buClr>
        <a:buSzTx/>
        <a:buFont typeface="Arial"/>
        <a:buNone/>
        <a:tabLst/>
        <a:defRPr sz="1350" kern="1200" baseline="0">
          <a:solidFill>
            <a:schemeClr val="tx1"/>
          </a:solidFill>
          <a:latin typeface="Calibri"/>
          <a:ea typeface="+mn-ea"/>
          <a:cs typeface="Calibri"/>
        </a:defRPr>
      </a:lvl1pPr>
      <a:lvl2pPr marL="68580" indent="-102870" algn="l" defTabSz="342900" rtl="0" eaLnBrk="1" latinLnBrk="0" hangingPunct="1">
        <a:spcBef>
          <a:spcPts val="600"/>
        </a:spcBef>
        <a:buClr>
          <a:schemeClr val="accent3"/>
        </a:buClr>
        <a:buSzPct val="100000"/>
        <a:buFont typeface="Arial"/>
        <a:buChar char="•"/>
        <a:defRPr sz="1200" kern="1200">
          <a:solidFill>
            <a:schemeClr val="tx1"/>
          </a:solidFill>
          <a:latin typeface="Calibri"/>
          <a:ea typeface="+mn-ea"/>
          <a:cs typeface="Calibri"/>
        </a:defRPr>
      </a:lvl2pPr>
      <a:lvl3pPr marL="205740" indent="-68580" algn="l" defTabSz="342900" rtl="0" eaLnBrk="1" latinLnBrk="0" hangingPunct="1">
        <a:spcBef>
          <a:spcPts val="600"/>
        </a:spcBef>
        <a:buClr>
          <a:schemeClr val="accent3"/>
        </a:buClr>
        <a:buSzPct val="100000"/>
        <a:buFont typeface="Arial"/>
        <a:buChar char="•"/>
        <a:defRPr sz="825" kern="1200">
          <a:solidFill>
            <a:schemeClr val="tx1"/>
          </a:solidFill>
          <a:latin typeface="Calibri"/>
          <a:ea typeface="+mn-ea"/>
          <a:cs typeface="Calibri"/>
        </a:defRPr>
      </a:lvl3pPr>
      <a:lvl4pPr marL="1200150" indent="-171450" algn="l" defTabSz="342900" rtl="0" eaLnBrk="1" latinLnBrk="0" hangingPunct="1">
        <a:spcBef>
          <a:spcPct val="20000"/>
        </a:spcBef>
        <a:buFont typeface="Arial"/>
        <a:buChar char="–"/>
        <a:defRPr sz="825" kern="1200">
          <a:solidFill>
            <a:schemeClr val="tx1"/>
          </a:solidFill>
          <a:latin typeface="Arial"/>
          <a:ea typeface="+mn-ea"/>
          <a:cs typeface="Arial"/>
        </a:defRPr>
      </a:lvl4pPr>
      <a:lvl5pPr marL="1543050" indent="-171450" algn="l" defTabSz="342900" rtl="0" eaLnBrk="1" latinLnBrk="0" hangingPunct="1">
        <a:spcBef>
          <a:spcPct val="20000"/>
        </a:spcBef>
        <a:buFont typeface="Arial"/>
        <a:buChar char="»"/>
        <a:defRPr sz="825" kern="1200">
          <a:solidFill>
            <a:schemeClr val="tx1"/>
          </a:solidFill>
          <a:latin typeface="Arial"/>
          <a:ea typeface="+mn-ea"/>
          <a:cs typeface="Arial"/>
        </a:defRPr>
      </a:lvl5pPr>
      <a:lvl6pPr marL="18859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342900" rtl="0" eaLnBrk="1" latinLnBrk="0" hangingPunct="1">
        <a:spcBef>
          <a:spcPct val="20000"/>
        </a:spcBef>
        <a:buFont typeface="Arial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3429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948" y="274990"/>
            <a:ext cx="8216806" cy="668991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948" y="1076083"/>
            <a:ext cx="8415421" cy="339447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42768" y="4767264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975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sz="675" dirty="0">
                <a:solidFill>
                  <a:srgbClr val="3A3943">
                    <a:tint val="75000"/>
                  </a:srgbClr>
                </a:solidFill>
              </a:rPr>
              <a:t>    TITLE OF PRESENTATION    I   </a:t>
            </a:r>
            <a:fld id="{B963C26B-6BCA-7B43-BC5D-39B5F759BAC8}" type="slidenum">
              <a:rPr lang="en-US" sz="900" smtClean="0">
                <a:solidFill>
                  <a:srgbClr val="004990"/>
                </a:solidFill>
              </a:rPr>
              <a:pPr/>
              <a:t>‹#›</a:t>
            </a:fld>
            <a:endParaRPr lang="en-US" sz="900" dirty="0">
              <a:solidFill>
                <a:srgbClr val="0049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56856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  <p:sldLayoutId id="2147483746" r:id="rId14"/>
    <p:sldLayoutId id="2147483747" r:id="rId15"/>
  </p:sldLayoutIdLst>
  <p:hf hdr="0" ftr="0" dt="0"/>
  <p:txStyles>
    <p:titleStyle>
      <a:lvl1pPr algn="l" defTabSz="457189" rtl="0" eaLnBrk="1" latinLnBrk="0" hangingPunct="1">
        <a:spcBef>
          <a:spcPct val="0"/>
        </a:spcBef>
        <a:buNone/>
        <a:defRPr sz="3600" kern="1200">
          <a:solidFill>
            <a:schemeClr val="accent2"/>
          </a:solidFill>
          <a:latin typeface="Franklin Gothic Medium"/>
          <a:ea typeface="+mj-ea"/>
          <a:cs typeface="Franklin Gothic Medium"/>
        </a:defRPr>
      </a:lvl1pPr>
    </p:titleStyle>
    <p:bodyStyle>
      <a:lvl1pPr marL="0" marR="0" indent="0" algn="l" defTabSz="457189" rtl="0" eaLnBrk="1" fontAlgn="auto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accent3"/>
        </a:buClr>
        <a:buSzTx/>
        <a:buFont typeface="Arial"/>
        <a:buNone/>
        <a:tabLst/>
        <a:defRPr sz="1800" kern="1200" baseline="0">
          <a:solidFill>
            <a:schemeClr val="tx1"/>
          </a:solidFill>
          <a:latin typeface="Calibri"/>
          <a:ea typeface="+mn-ea"/>
          <a:cs typeface="Calibri"/>
        </a:defRPr>
      </a:lvl1pPr>
      <a:lvl2pPr marL="91438" indent="-137156" algn="l" defTabSz="457189" rtl="0" eaLnBrk="1" latinLnBrk="0" hangingPunct="1">
        <a:spcBef>
          <a:spcPts val="800"/>
        </a:spcBef>
        <a:buClr>
          <a:schemeClr val="accent3"/>
        </a:buClr>
        <a:buSzPct val="100000"/>
        <a:buFont typeface="Arial"/>
        <a:buChar char="•"/>
        <a:defRPr sz="1575" kern="1200">
          <a:solidFill>
            <a:schemeClr val="tx1"/>
          </a:solidFill>
          <a:latin typeface="Calibri"/>
          <a:ea typeface="+mn-ea"/>
          <a:cs typeface="Calibri"/>
        </a:defRPr>
      </a:lvl2pPr>
      <a:lvl3pPr marL="274313" indent="-91438" algn="l" defTabSz="457189" rtl="0" eaLnBrk="1" latinLnBrk="0" hangingPunct="1">
        <a:spcBef>
          <a:spcPts val="800"/>
        </a:spcBef>
        <a:buClr>
          <a:schemeClr val="accent3"/>
        </a:buClr>
        <a:buSzPct val="100000"/>
        <a:buFont typeface="Arial"/>
        <a:buChar char="•"/>
        <a:defRPr sz="1125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1125" kern="1200">
          <a:solidFill>
            <a:schemeClr val="tx1"/>
          </a:solidFill>
          <a:latin typeface="Arial"/>
          <a:ea typeface="+mn-ea"/>
          <a:cs typeface="Arial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1125" kern="1200">
          <a:solidFill>
            <a:schemeClr val="tx1"/>
          </a:solidFill>
          <a:latin typeface="Arial"/>
          <a:ea typeface="+mn-ea"/>
          <a:cs typeface="Arial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25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60948" y="274990"/>
            <a:ext cx="8216806" cy="668991"/>
          </a:xfrm>
          <a:prstGeom prst="rect">
            <a:avLst/>
          </a:prstGeom>
        </p:spPr>
        <p:txBody>
          <a:bodyPr vert="horz" lIns="0" tIns="45720" rIns="91440" bIns="4572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60948" y="1076083"/>
            <a:ext cx="8415421" cy="3394472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642768" y="4767264"/>
            <a:ext cx="2133600" cy="273844"/>
          </a:xfrm>
          <a:prstGeom prst="rect">
            <a:avLst/>
          </a:prstGeom>
        </p:spPr>
        <p:txBody>
          <a:bodyPr vert="horz" lIns="91440" tIns="45720" rIns="0" bIns="45720" rtlCol="0" anchor="ctr"/>
          <a:lstStyle>
            <a:lvl1pPr algn="r">
              <a:defRPr sz="1000">
                <a:solidFill>
                  <a:schemeClr val="tx1">
                    <a:tint val="75000"/>
                  </a:schemeClr>
                </a:solidFill>
                <a:latin typeface="Arial"/>
                <a:cs typeface="Arial"/>
              </a:defRPr>
            </a:lvl1pPr>
          </a:lstStyle>
          <a:p>
            <a:r>
              <a:rPr lang="en-US" sz="700" dirty="0"/>
              <a:t>    TITLE OF PRESENTATION    I   </a:t>
            </a:r>
            <a:fld id="{B963C26B-6BCA-7B43-BC5D-39B5F759BAC8}" type="slidenum">
              <a:rPr lang="en-US" sz="900" smtClean="0">
                <a:solidFill>
                  <a:schemeClr val="accent1"/>
                </a:solidFill>
              </a:rPr>
              <a:pPr/>
              <a:t>‹#›</a:t>
            </a:fld>
            <a:endParaRPr lang="en-US" sz="9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050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  <p:sldLayoutId id="2147483762" r:id="rId14"/>
  </p:sldLayoutIdLst>
  <p:hf hdr="0" ftr="0" dt="0"/>
  <p:txStyles>
    <p:titleStyle>
      <a:lvl1pPr algn="l" defTabSz="457189" rtl="0" eaLnBrk="1" latinLnBrk="0" hangingPunct="1">
        <a:spcBef>
          <a:spcPct val="0"/>
        </a:spcBef>
        <a:buNone/>
        <a:defRPr sz="3600" kern="1200">
          <a:solidFill>
            <a:schemeClr val="accent2"/>
          </a:solidFill>
          <a:latin typeface="Franklin Gothic Medium"/>
          <a:ea typeface="+mj-ea"/>
          <a:cs typeface="Franklin Gothic Medium"/>
        </a:defRPr>
      </a:lvl1pPr>
    </p:titleStyle>
    <p:bodyStyle>
      <a:lvl1pPr marL="0" marR="0" indent="0" algn="l" defTabSz="457189" rtl="0" eaLnBrk="1" fontAlgn="auto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accent3"/>
        </a:buClr>
        <a:buSzTx/>
        <a:buFont typeface="Arial"/>
        <a:buNone/>
        <a:tabLst/>
        <a:defRPr sz="1800" kern="1200" baseline="0">
          <a:solidFill>
            <a:schemeClr val="tx1"/>
          </a:solidFill>
          <a:latin typeface="Calibri"/>
          <a:ea typeface="+mn-ea"/>
          <a:cs typeface="Calibri"/>
        </a:defRPr>
      </a:lvl1pPr>
      <a:lvl2pPr marL="91438" indent="-137156" algn="l" defTabSz="457189" rtl="0" eaLnBrk="1" latinLnBrk="0" hangingPunct="1">
        <a:spcBef>
          <a:spcPts val="800"/>
        </a:spcBef>
        <a:buClr>
          <a:schemeClr val="accent3"/>
        </a:buClr>
        <a:buSzPct val="100000"/>
        <a:buFont typeface="Arial"/>
        <a:buChar char="•"/>
        <a:defRPr sz="1600" kern="1200">
          <a:solidFill>
            <a:schemeClr val="tx1"/>
          </a:solidFill>
          <a:latin typeface="Calibri"/>
          <a:ea typeface="+mn-ea"/>
          <a:cs typeface="Calibri"/>
        </a:defRPr>
      </a:lvl2pPr>
      <a:lvl3pPr marL="274313" indent="-91438" algn="l" defTabSz="457189" rtl="0" eaLnBrk="1" latinLnBrk="0" hangingPunct="1">
        <a:spcBef>
          <a:spcPts val="800"/>
        </a:spcBef>
        <a:buClr>
          <a:schemeClr val="accent3"/>
        </a:buClr>
        <a:buSzPct val="100000"/>
        <a:buFont typeface="Arial"/>
        <a:buChar char="•"/>
        <a:defRPr sz="1100" kern="1200">
          <a:solidFill>
            <a:schemeClr val="tx1"/>
          </a:solidFill>
          <a:latin typeface="Calibri"/>
          <a:ea typeface="+mn-ea"/>
          <a:cs typeface="Calibri"/>
        </a:defRPr>
      </a:lvl3pPr>
      <a:lvl4pPr marL="1600160" indent="-228594" algn="l" defTabSz="457189" rtl="0" eaLnBrk="1" latinLnBrk="0" hangingPunct="1">
        <a:spcBef>
          <a:spcPct val="20000"/>
        </a:spcBef>
        <a:buFont typeface="Arial"/>
        <a:buChar char="–"/>
        <a:defRPr sz="1100" kern="1200">
          <a:solidFill>
            <a:schemeClr val="tx1"/>
          </a:solidFill>
          <a:latin typeface="Arial"/>
          <a:ea typeface="+mn-ea"/>
          <a:cs typeface="Arial"/>
        </a:defRPr>
      </a:lvl4pPr>
      <a:lvl5pPr marL="2057348" indent="-228594" algn="l" defTabSz="457189" rtl="0" eaLnBrk="1" latinLnBrk="0" hangingPunct="1">
        <a:spcBef>
          <a:spcPct val="20000"/>
        </a:spcBef>
        <a:buFont typeface="Arial"/>
        <a:buChar char="»"/>
        <a:defRPr sz="1100" kern="1200">
          <a:solidFill>
            <a:schemeClr val="tx1"/>
          </a:solidFill>
          <a:latin typeface="Arial"/>
          <a:ea typeface="+mn-ea"/>
          <a:cs typeface="Arial"/>
        </a:defRPr>
      </a:lvl5pPr>
      <a:lvl6pPr marL="2514537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5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457189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8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2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4571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g10fbeccc570_0_560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525" cy="572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Maven Pro"/>
              <a:buNone/>
              <a:defRPr sz="37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Maven Pro"/>
              <a:buNone/>
              <a:defRPr sz="37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Maven Pro"/>
              <a:buNone/>
              <a:defRPr sz="37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Maven Pro"/>
              <a:buNone/>
              <a:defRPr sz="37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Maven Pro"/>
              <a:buNone/>
              <a:defRPr sz="37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Maven Pro"/>
              <a:buNone/>
              <a:defRPr sz="37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Maven Pro"/>
              <a:buNone/>
              <a:defRPr sz="37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Maven Pro"/>
              <a:buNone/>
              <a:defRPr sz="37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700"/>
              <a:buFont typeface="Maven Pro"/>
              <a:buNone/>
              <a:defRPr sz="3700" b="1" i="0" u="none" strike="noStrike" cap="none">
                <a:solidFill>
                  <a:schemeClr val="dk2"/>
                </a:solidFill>
                <a:latin typeface="Maven Pro"/>
                <a:ea typeface="Maven Pro"/>
                <a:cs typeface="Maven Pro"/>
                <a:sym typeface="Maven Pro"/>
              </a:defRPr>
            </a:lvl9pPr>
          </a:lstStyle>
          <a:p>
            <a:endParaRPr/>
          </a:p>
        </p:txBody>
      </p:sp>
      <p:sp>
        <p:nvSpPr>
          <p:cNvPr id="11" name="Google Shape;11;g10fbeccc570_0_560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525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rmAutofit/>
          </a:bodyPr>
          <a:lstStyle>
            <a:lvl1pPr marL="457200" marR="0" lvl="0" indent="-3365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700"/>
              <a:buFont typeface="Nunito"/>
              <a:buChar char="●"/>
              <a:defRPr sz="17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marR="0" lvl="1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marR="0" lvl="2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marR="0" lvl="3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marR="0" lvl="4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marR="0" lvl="5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marR="0" lvl="6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●"/>
              <a:defRPr sz="15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marR="0" lvl="7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○"/>
              <a:defRPr sz="15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marR="0" lvl="8" indent="-323850" algn="l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500"/>
              <a:buFont typeface="Nunito"/>
              <a:buChar char="■"/>
              <a:defRPr sz="15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  <p:sp>
        <p:nvSpPr>
          <p:cNvPr id="12" name="Google Shape;12;g10fbeccc570_0_560"/>
          <p:cNvSpPr txBox="1">
            <a:spLocks noGrp="1"/>
          </p:cNvSpPr>
          <p:nvPr>
            <p:ph type="sldNum" idx="12"/>
          </p:nvPr>
        </p:nvSpPr>
        <p:spPr>
          <a:xfrm>
            <a:off x="8451046" y="4736976"/>
            <a:ext cx="548775" cy="3935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rmAutofit/>
          </a:bodyPr>
          <a:lstStyle>
            <a:lvl1pPr marL="0" marR="0" lvl="0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0" marR="0" lvl="1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0" marR="0" lvl="2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0" marR="0" lvl="3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0" marR="0" lvl="4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0" marR="0" lvl="5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0" marR="0" lvl="6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0" marR="0" lvl="7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0" marR="0" lvl="8" indent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900" b="0" i="0" u="none" strike="noStrike" cap="none">
                <a:solidFill>
                  <a:schemeClr val="dk2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914691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64" r:id="rId1"/>
    <p:sldLayoutId id="2147483765" r:id="rId2"/>
    <p:sldLayoutId id="2147483766" r:id="rId3"/>
    <p:sldLayoutId id="2147483767" r:id="rId4"/>
    <p:sldLayoutId id="2147483768" r:id="rId5"/>
    <p:sldLayoutId id="2147483769" r:id="rId6"/>
    <p:sldLayoutId id="2147483770" r:id="rId7"/>
    <p:sldLayoutId id="2147483771" r:id="rId8"/>
    <p:sldLayoutId id="2147483772" r:id="rId9"/>
    <p:sldLayoutId id="2147483773" r:id="rId10"/>
    <p:sldLayoutId id="2147483774" r:id="rId11"/>
    <p:sldLayoutId id="2147483775" r:id="rId1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05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2" Type="http://schemas.openxmlformats.org/officeDocument/2006/relationships/diagramData" Target="../diagrams/data2.xml"/><Relationship Id="rId1" Type="http://schemas.openxmlformats.org/officeDocument/2006/relationships/slideLayout" Target="../slideLayouts/slideLayout70.xml"/><Relationship Id="rId6" Type="http://schemas.microsoft.com/office/2007/relationships/diagramDrawing" Target="../diagrams/drawing2.xml"/><Relationship Id="rId5" Type="http://schemas.openxmlformats.org/officeDocument/2006/relationships/diagramColors" Target="../diagrams/colors2.xml"/><Relationship Id="rId4" Type="http://schemas.openxmlformats.org/officeDocument/2006/relationships/diagramQuickStyle" Target="../diagrams/quickStyle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0.xml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4.xml"/><Relationship Id="rId3" Type="http://schemas.openxmlformats.org/officeDocument/2006/relationships/diagramLayout" Target="../diagrams/layout3.xml"/><Relationship Id="rId7" Type="http://schemas.openxmlformats.org/officeDocument/2006/relationships/diagramData" Target="../diagrams/data4.xml"/><Relationship Id="rId2" Type="http://schemas.openxmlformats.org/officeDocument/2006/relationships/diagramData" Target="../diagrams/data3.xml"/><Relationship Id="rId1" Type="http://schemas.openxmlformats.org/officeDocument/2006/relationships/slideLayout" Target="../slideLayouts/slideLayout3.xml"/><Relationship Id="rId6" Type="http://schemas.microsoft.com/office/2007/relationships/diagramDrawing" Target="../diagrams/drawing3.xml"/><Relationship Id="rId11" Type="http://schemas.microsoft.com/office/2007/relationships/diagramDrawing" Target="../diagrams/drawing4.xml"/><Relationship Id="rId5" Type="http://schemas.openxmlformats.org/officeDocument/2006/relationships/diagramColors" Target="../diagrams/colors3.xml"/><Relationship Id="rId10" Type="http://schemas.openxmlformats.org/officeDocument/2006/relationships/diagramColors" Target="../diagrams/colors4.xml"/><Relationship Id="rId4" Type="http://schemas.openxmlformats.org/officeDocument/2006/relationships/diagramQuickStyle" Target="../diagrams/quickStyle3.xml"/><Relationship Id="rId9" Type="http://schemas.openxmlformats.org/officeDocument/2006/relationships/diagramQuickStyle" Target="../diagrams/quickStyl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5.xml"/><Relationship Id="rId7" Type="http://schemas.microsoft.com/office/2007/relationships/diagramDrawing" Target="../diagrams/drawing5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6.xml"/><Relationship Id="rId6" Type="http://schemas.openxmlformats.org/officeDocument/2006/relationships/diagramColors" Target="../diagrams/colors5.xml"/><Relationship Id="rId5" Type="http://schemas.openxmlformats.org/officeDocument/2006/relationships/diagramQuickStyle" Target="../diagrams/quickStyle5.xml"/><Relationship Id="rId4" Type="http://schemas.openxmlformats.org/officeDocument/2006/relationships/diagramLayout" Target="../diagrams/layou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diagramData" Target="../diagrams/data6.xml"/><Relationship Id="rId7" Type="http://schemas.microsoft.com/office/2007/relationships/diagramDrawing" Target="../diagrams/drawing6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0.xml"/><Relationship Id="rId6" Type="http://schemas.openxmlformats.org/officeDocument/2006/relationships/diagramColors" Target="../diagrams/colors6.xml"/><Relationship Id="rId5" Type="http://schemas.openxmlformats.org/officeDocument/2006/relationships/diagramQuickStyle" Target="../diagrams/quickStyle6.xml"/><Relationship Id="rId4" Type="http://schemas.openxmlformats.org/officeDocument/2006/relationships/diagramLayout" Target="../diagrams/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0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44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3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1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0678" y="355601"/>
            <a:ext cx="8768860" cy="1297354"/>
          </a:xfrm>
        </p:spPr>
        <p:txBody>
          <a:bodyPr/>
          <a:lstStyle/>
          <a:p>
            <a:pPr algn="ctr"/>
            <a:r>
              <a:rPr lang="en-US" sz="2000" dirty="0">
                <a:solidFill>
                  <a:schemeClr val="tx1"/>
                </a:solidFill>
              </a:rPr>
              <a:t>C</a:t>
            </a:r>
            <a:br>
              <a:rPr lang="en-US" sz="4400" dirty="0">
                <a:solidFill>
                  <a:schemeClr val="tx1"/>
                </a:solidFill>
              </a:rPr>
            </a:br>
            <a:r>
              <a:rPr lang="en-US" sz="2200" i="1" dirty="0">
                <a:solidFill>
                  <a:schemeClr val="tx1"/>
                </a:solidFill>
              </a:rPr>
              <a:t>Presentation to 2022 Transit Initiatives and Communities Workshop</a:t>
            </a:r>
            <a:br>
              <a:rPr lang="en-US" sz="2800" dirty="0">
                <a:solidFill>
                  <a:schemeClr val="tx1"/>
                </a:solidFill>
              </a:rPr>
            </a:br>
            <a:r>
              <a:rPr lang="en-US" sz="2800" dirty="0">
                <a:solidFill>
                  <a:schemeClr val="tx1"/>
                </a:solidFill>
              </a:rPr>
              <a:t>The Status of Urban Mobility in the United States</a:t>
            </a:r>
            <a:br>
              <a:rPr lang="en-US" sz="4400" dirty="0"/>
            </a:br>
            <a:br>
              <a:rPr lang="en-US" sz="4400" dirty="0"/>
            </a:br>
            <a:endParaRPr lang="en-US" sz="4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4294967295"/>
          </p:nvPr>
        </p:nvSpPr>
        <p:spPr>
          <a:xfrm>
            <a:off x="360948" y="1652954"/>
            <a:ext cx="8311338" cy="2055448"/>
          </a:xfrm>
        </p:spPr>
        <p:txBody>
          <a:bodyPr/>
          <a:lstStyle/>
          <a:p>
            <a:pPr algn="ctr"/>
            <a:r>
              <a:rPr lang="en-US" sz="2000" b="1" dirty="0">
                <a:solidFill>
                  <a:schemeClr val="bg1"/>
                </a:solidFill>
              </a:rPr>
              <a:t>Art Guzzetti 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Vice President – Policy and Mobility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American Public Transportation Association</a:t>
            </a:r>
          </a:p>
          <a:p>
            <a:pPr algn="ctr"/>
            <a:r>
              <a:rPr lang="en-US" sz="2000" b="1" dirty="0">
                <a:solidFill>
                  <a:schemeClr val="bg1"/>
                </a:solidFill>
              </a:rPr>
              <a:t>July 18, 2022</a:t>
            </a:r>
          </a:p>
        </p:txBody>
      </p:sp>
    </p:spTree>
    <p:extLst>
      <p:ext uri="{BB962C8B-B14F-4D97-AF65-F5344CB8AC3E}">
        <p14:creationId xmlns:p14="http://schemas.microsoft.com/office/powerpoint/2010/main" val="418610064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95C2C8-964F-46FF-8CFD-FF4A33DD876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8856" y="157844"/>
            <a:ext cx="7397511" cy="575128"/>
          </a:xfrm>
        </p:spPr>
        <p:txBody>
          <a:bodyPr/>
          <a:lstStyle/>
          <a:p>
            <a:r>
              <a:rPr lang="en-US" dirty="0"/>
              <a:t>Sources of State / Local Assistance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ECE4AE-91C6-4A95-A153-3BEF76DA826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4914" y="732972"/>
            <a:ext cx="3723396" cy="3879997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Sales Taxes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Property Taxes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Income / Payroll / Wage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Motor Fuels (wholesale / retail)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Vehicle / Driver Registration / EV registration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Car Rental / Lease / Tires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Hotel Occupancy / Rentals / Visitors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Energy Taxes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Corporate Income / Franchise Taxes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Casino Revenues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Lottery Proceeds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Internet Sales Taxes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Poured Drinks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0634419-73C8-46BC-B0C1-660CCB9883D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3A3943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 TITLE OF PRESENTATION    I   </a:t>
            </a:r>
            <a:fld id="{B963C26B-6BCA-7B43-BC5D-39B5F759BA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63E49742-35A8-4E6F-9485-A8684D6DE5E7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5692" y="732972"/>
            <a:ext cx="3985935" cy="4252685"/>
          </a:xfrm>
        </p:spPr>
        <p:txBody>
          <a:bodyPr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Congestion Pricing / RUC / Tolling / MBUF / Road Pricing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Impact Fees / TIFS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Airport Passenger Facility Charges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Monetizing Data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Fees added to TNC Fares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Naming Rights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Air Rights / Real Estate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 Cap-and-trade / Carbon tax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TNC Surcharges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Package Delivery Fees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Parking Fees / Overnight parking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Sponsored Operations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High Polluting Vehicle surcharge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Realty Transfer Fee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200" b="1" dirty="0"/>
              <a:t>Utility Fees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1200" b="1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5559562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0AB0FC-BE5E-4116-AFD7-B035A69E64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63773" y="425960"/>
            <a:ext cx="8736922" cy="575526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A Tale of Three Transit Election Years:</a:t>
            </a:r>
          </a:p>
        </p:txBody>
      </p:sp>
      <p:graphicFrame>
        <p:nvGraphicFramePr>
          <p:cNvPr id="5" name="Content Placeholder 2">
            <a:extLst>
              <a:ext uri="{FF2B5EF4-FFF2-40B4-BE49-F238E27FC236}">
                <a16:creationId xmlns:a16="http://schemas.microsoft.com/office/drawing/2014/main" id="{54E8F67D-770C-4230-B58C-8D02E142DA93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140004661"/>
              </p:ext>
            </p:extLst>
          </p:nvPr>
        </p:nvGraphicFramePr>
        <p:xfrm>
          <a:off x="991467" y="1001487"/>
          <a:ext cx="7089046" cy="3537149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7D88D723-00C3-472A-9A26-C0005447F5D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89">
              <a:defRPr/>
            </a:pPr>
            <a:r>
              <a:rPr lang="en-US" sz="700" dirty="0">
                <a:solidFill>
                  <a:prstClr val="black">
                    <a:tint val="75000"/>
                  </a:prstClr>
                </a:solidFill>
              </a:rPr>
              <a:t>I   </a:t>
            </a:r>
            <a:fld id="{B963C26B-6BCA-7B43-BC5D-39B5F759BAC8}" type="slidenum">
              <a:rPr lang="en-US" sz="900">
                <a:solidFill>
                  <a:srgbClr val="004990"/>
                </a:solidFill>
              </a:rPr>
              <a:pPr defTabSz="457189">
                <a:defRPr/>
              </a:pPr>
              <a:t>11</a:t>
            </a:fld>
            <a:endParaRPr lang="en-US" sz="900" dirty="0">
              <a:solidFill>
                <a:srgbClr val="0049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5428652"/>
      </p:ext>
    </p:extLst>
  </p:cSld>
  <p:clrMapOvr>
    <a:masterClrMapping/>
  </p:clrMapOvr>
  <p:transition spd="slow">
    <p:wip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95AA0"/>
        </a:solidFill>
        <a:effectLst/>
      </p:bgPr>
    </p:bg>
    <p:spTree>
      <p:nvGrpSpPr>
        <p:cNvPr id="1" name="Shape 3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" name="Google Shape;307;g11ce1c07c80_0_358"/>
          <p:cNvSpPr txBox="1"/>
          <p:nvPr/>
        </p:nvSpPr>
        <p:spPr>
          <a:xfrm>
            <a:off x="0" y="0"/>
            <a:ext cx="9144000" cy="57705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68569" tIns="34275" rIns="68569" bIns="34275" anchor="t" anchorCtr="0">
            <a:spAutoFit/>
          </a:bodyPr>
          <a:lstStyle/>
          <a:p>
            <a:pPr algn="ctr" defTabSz="685800">
              <a:buClr>
                <a:srgbClr val="000000"/>
              </a:buClr>
              <a:buSzPts val="4400"/>
              <a:defRPr/>
            </a:pPr>
            <a:r>
              <a:rPr lang="en-US" sz="3300" kern="0">
                <a:solidFill>
                  <a:srgbClr val="85200C"/>
                </a:solidFill>
                <a:latin typeface="Lexend SemiBold"/>
                <a:ea typeface="Lexend SemiBold"/>
                <a:cs typeface="Lexend SemiBold"/>
                <a:sym typeface="Lexend SemiBold"/>
              </a:rPr>
              <a:t>2022 Ballot Measure Snapshot</a:t>
            </a:r>
            <a:endParaRPr sz="3300" kern="0">
              <a:solidFill>
                <a:srgbClr val="85200C"/>
              </a:solidFill>
              <a:latin typeface="Lexend SemiBold"/>
              <a:ea typeface="Lexend SemiBold"/>
              <a:cs typeface="Lexend SemiBold"/>
              <a:sym typeface="Lexend SemiBold"/>
            </a:endParaRPr>
          </a:p>
        </p:txBody>
      </p:sp>
      <p:sp>
        <p:nvSpPr>
          <p:cNvPr id="308" name="Google Shape;308;g11ce1c07c80_0_358"/>
          <p:cNvSpPr txBox="1">
            <a:spLocks noGrp="1"/>
          </p:cNvSpPr>
          <p:nvPr>
            <p:ph type="subTitle" idx="4294967295"/>
          </p:nvPr>
        </p:nvSpPr>
        <p:spPr>
          <a:xfrm>
            <a:off x="208575" y="664875"/>
            <a:ext cx="8726850" cy="4407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34275" rIns="68569" bIns="34275" anchor="ctr" anchorCtr="0">
            <a:noAutofit/>
          </a:bodyPr>
          <a:lstStyle/>
          <a:p>
            <a:pPr marL="0" indent="0" algn="ctr">
              <a:lnSpc>
                <a:spcPct val="100000"/>
              </a:lnSpc>
              <a:buNone/>
            </a:pPr>
            <a:r>
              <a:rPr lang="en-US" sz="1575">
                <a:solidFill>
                  <a:schemeClr val="lt1"/>
                </a:solidFill>
                <a:latin typeface="Lexend"/>
                <a:ea typeface="Lexend"/>
                <a:cs typeface="Lexend"/>
                <a:sym typeface="Lexend"/>
              </a:rPr>
              <a:t>Here are some of the communities that are strongly considering initiatives this year</a:t>
            </a:r>
            <a:endParaRPr sz="1575">
              <a:solidFill>
                <a:schemeClr val="lt1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09" name="Google Shape;309;g11ce1c07c80_0_358"/>
          <p:cNvSpPr txBox="1"/>
          <p:nvPr/>
        </p:nvSpPr>
        <p:spPr>
          <a:xfrm>
            <a:off x="381113" y="1105651"/>
            <a:ext cx="3040425" cy="3421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defTabSz="685800">
              <a:lnSpc>
                <a:spcPct val="115000"/>
              </a:lnSpc>
              <a:spcBef>
                <a:spcPts val="825"/>
              </a:spcBef>
              <a:buClr>
                <a:srgbClr val="000000"/>
              </a:buClr>
              <a:defRPr/>
            </a:pPr>
            <a:r>
              <a:rPr lang="en-US" sz="1425" b="1" kern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Alaska</a:t>
            </a:r>
            <a:endParaRPr sz="1425" b="1" kern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42900" indent="-247650" defTabSz="685800">
              <a:lnSpc>
                <a:spcPct val="115000"/>
              </a:lnSpc>
              <a:spcBef>
                <a:spcPts val="825"/>
              </a:spcBef>
              <a:buClr>
                <a:srgbClr val="FFFFFF"/>
              </a:buClr>
              <a:buSzPts val="1600"/>
              <a:buFont typeface="Lexend"/>
              <a:buChar char="●"/>
              <a:defRPr/>
            </a:pPr>
            <a:r>
              <a:rPr lang="en-US" sz="1200" kern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Northwest</a:t>
            </a:r>
            <a:endParaRPr sz="1500" b="1" kern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defTabSz="685800">
              <a:lnSpc>
                <a:spcPct val="115000"/>
              </a:lnSpc>
              <a:spcBef>
                <a:spcPts val="825"/>
              </a:spcBef>
              <a:buClr>
                <a:srgbClr val="000000"/>
              </a:buClr>
              <a:defRPr/>
            </a:pPr>
            <a:r>
              <a:rPr lang="en-US" sz="1425" b="1" kern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Arizona</a:t>
            </a:r>
            <a:endParaRPr sz="1425" b="1" kern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42900" indent="-247650" defTabSz="685800">
              <a:lnSpc>
                <a:spcPct val="115000"/>
              </a:lnSpc>
              <a:spcBef>
                <a:spcPts val="825"/>
              </a:spcBef>
              <a:buClr>
                <a:srgbClr val="FFFFFF"/>
              </a:buClr>
              <a:buSzPts val="1600"/>
              <a:buFont typeface="Lexend"/>
              <a:buChar char="●"/>
              <a:defRPr/>
            </a:pPr>
            <a:r>
              <a:rPr lang="en-US" sz="1200" kern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Maricopa Co.</a:t>
            </a:r>
            <a:endParaRPr sz="1200" kern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42900" indent="-247650" defTabSz="685800">
              <a:lnSpc>
                <a:spcPct val="115000"/>
              </a:lnSpc>
              <a:buClr>
                <a:srgbClr val="FFFFFF"/>
              </a:buClr>
              <a:buSzPts val="1600"/>
              <a:buFont typeface="Lexend"/>
              <a:buChar char="●"/>
              <a:defRPr/>
            </a:pPr>
            <a:r>
              <a:rPr lang="en-US" sz="1200" kern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Santan</a:t>
            </a:r>
            <a:endParaRPr sz="1200" kern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defTabSz="685800">
              <a:lnSpc>
                <a:spcPct val="115000"/>
              </a:lnSpc>
              <a:spcBef>
                <a:spcPts val="825"/>
              </a:spcBef>
              <a:buClr>
                <a:srgbClr val="000000"/>
              </a:buClr>
              <a:defRPr/>
            </a:pPr>
            <a:r>
              <a:rPr lang="en-US" sz="1425" b="1" kern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California</a:t>
            </a:r>
            <a:endParaRPr sz="1425" b="1" kern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42900" indent="-247650" defTabSz="685800">
              <a:lnSpc>
                <a:spcPct val="115000"/>
              </a:lnSpc>
              <a:spcBef>
                <a:spcPts val="825"/>
              </a:spcBef>
              <a:buClr>
                <a:srgbClr val="FFFFFF"/>
              </a:buClr>
              <a:buSzPts val="1600"/>
              <a:buFont typeface="Lexend"/>
              <a:buChar char="●"/>
              <a:defRPr/>
            </a:pPr>
            <a:r>
              <a:rPr lang="en-US" sz="1200" kern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Fresno</a:t>
            </a:r>
            <a:endParaRPr sz="1200" kern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42900" indent="-247650" defTabSz="685800">
              <a:lnSpc>
                <a:spcPct val="115000"/>
              </a:lnSpc>
              <a:buClr>
                <a:srgbClr val="FFFFFF"/>
              </a:buClr>
              <a:buSzPts val="1600"/>
              <a:buFont typeface="Lexend"/>
              <a:buChar char="●"/>
              <a:defRPr/>
            </a:pPr>
            <a:r>
              <a:rPr lang="en-US" sz="1200" kern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Riverside Co.</a:t>
            </a:r>
            <a:endParaRPr sz="1200" kern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42900" indent="-247650" defTabSz="685800">
              <a:lnSpc>
                <a:spcPct val="115000"/>
              </a:lnSpc>
              <a:buClr>
                <a:srgbClr val="FFFFFF"/>
              </a:buClr>
              <a:buSzPts val="1600"/>
              <a:buFont typeface="Lexend"/>
              <a:buChar char="●"/>
              <a:defRPr/>
            </a:pPr>
            <a:r>
              <a:rPr lang="en-US" sz="1200" kern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Sacramento Co.</a:t>
            </a:r>
            <a:endParaRPr sz="1200" kern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42900" indent="-247650" defTabSz="685800">
              <a:lnSpc>
                <a:spcPct val="115000"/>
              </a:lnSpc>
              <a:buClr>
                <a:srgbClr val="FFFFFF"/>
              </a:buClr>
              <a:buSzPts val="1600"/>
              <a:buFont typeface="Lexend"/>
              <a:buChar char="●"/>
              <a:defRPr/>
            </a:pPr>
            <a:r>
              <a:rPr lang="en-US" sz="1200" kern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San Diego</a:t>
            </a:r>
            <a:endParaRPr sz="1200" kern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42900" indent="-247650" defTabSz="685800">
              <a:lnSpc>
                <a:spcPct val="115000"/>
              </a:lnSpc>
              <a:buClr>
                <a:srgbClr val="FFFFFF"/>
              </a:buClr>
              <a:buSzPts val="1600"/>
              <a:buFont typeface="Lexend"/>
              <a:buChar char="●"/>
              <a:defRPr/>
            </a:pPr>
            <a:r>
              <a:rPr lang="en-US" sz="1200" kern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San Francisco</a:t>
            </a:r>
            <a:endParaRPr sz="1200" kern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42900" indent="-247650" defTabSz="685800">
              <a:lnSpc>
                <a:spcPct val="115000"/>
              </a:lnSpc>
              <a:buClr>
                <a:srgbClr val="FFFFFF"/>
              </a:buClr>
              <a:buSzPts val="1600"/>
              <a:buFont typeface="Lexend"/>
              <a:buChar char="●"/>
              <a:defRPr/>
            </a:pPr>
            <a:r>
              <a:rPr lang="en-US" sz="1200" kern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Ventura Co.</a:t>
            </a:r>
            <a:endParaRPr sz="1200" kern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10" name="Google Shape;310;g11ce1c07c80_0_358"/>
          <p:cNvSpPr txBox="1"/>
          <p:nvPr/>
        </p:nvSpPr>
        <p:spPr>
          <a:xfrm>
            <a:off x="3102000" y="1105650"/>
            <a:ext cx="3040425" cy="405897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defTabSz="685800">
              <a:lnSpc>
                <a:spcPct val="115000"/>
              </a:lnSpc>
              <a:spcBef>
                <a:spcPts val="825"/>
              </a:spcBef>
              <a:buClr>
                <a:srgbClr val="000000"/>
              </a:buClr>
              <a:defRPr/>
            </a:pPr>
            <a:r>
              <a:rPr lang="en-US" sz="1425" b="1" kern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Colorado</a:t>
            </a:r>
            <a:endParaRPr sz="1425" b="1" kern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42900" indent="-247650" defTabSz="685800">
              <a:lnSpc>
                <a:spcPct val="115000"/>
              </a:lnSpc>
              <a:spcBef>
                <a:spcPts val="825"/>
              </a:spcBef>
              <a:buClr>
                <a:srgbClr val="FFFFFF"/>
              </a:buClr>
              <a:buSzPts val="1600"/>
              <a:buFont typeface="Lexend"/>
              <a:buChar char="●"/>
              <a:defRPr/>
            </a:pPr>
            <a:r>
              <a:rPr lang="en-US" sz="1200" kern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Colorado Springs/El Paso Co.</a:t>
            </a:r>
            <a:endParaRPr sz="1500" b="1" kern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defTabSz="685800">
              <a:lnSpc>
                <a:spcPct val="115000"/>
              </a:lnSpc>
              <a:spcBef>
                <a:spcPts val="825"/>
              </a:spcBef>
              <a:buClr>
                <a:srgbClr val="000000"/>
              </a:buClr>
              <a:defRPr/>
            </a:pPr>
            <a:r>
              <a:rPr lang="en-US" sz="1425" b="1" kern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Florida</a:t>
            </a:r>
            <a:endParaRPr sz="1425" b="1" kern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42900" indent="-247650" defTabSz="685800">
              <a:lnSpc>
                <a:spcPct val="115000"/>
              </a:lnSpc>
              <a:spcBef>
                <a:spcPts val="825"/>
              </a:spcBef>
              <a:buClr>
                <a:srgbClr val="FFFFFF"/>
              </a:buClr>
              <a:buSzPts val="1600"/>
              <a:buFont typeface="Lexend"/>
              <a:buChar char="●"/>
              <a:defRPr/>
            </a:pPr>
            <a:r>
              <a:rPr lang="en-US" sz="1200" kern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Hillsborough Co.</a:t>
            </a:r>
            <a:endParaRPr sz="1200" kern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42900" indent="-247650" defTabSz="685800">
              <a:lnSpc>
                <a:spcPct val="115000"/>
              </a:lnSpc>
              <a:buClr>
                <a:srgbClr val="FFFFFF"/>
              </a:buClr>
              <a:buSzPts val="1600"/>
              <a:buFont typeface="Lexend"/>
              <a:buChar char="●"/>
              <a:defRPr/>
            </a:pPr>
            <a:r>
              <a:rPr lang="en-US" sz="1200" kern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Orange Co.</a:t>
            </a:r>
            <a:endParaRPr sz="1500" b="1" kern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defTabSz="685800">
              <a:lnSpc>
                <a:spcPct val="115000"/>
              </a:lnSpc>
              <a:spcBef>
                <a:spcPts val="825"/>
              </a:spcBef>
              <a:buClr>
                <a:srgbClr val="000000"/>
              </a:buClr>
              <a:defRPr/>
            </a:pPr>
            <a:r>
              <a:rPr lang="en-US" sz="1425" b="1" kern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Michigan</a:t>
            </a:r>
            <a:endParaRPr sz="1425" b="1" kern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42900" indent="-247650" defTabSz="685800">
              <a:lnSpc>
                <a:spcPct val="115000"/>
              </a:lnSpc>
              <a:spcBef>
                <a:spcPts val="825"/>
              </a:spcBef>
              <a:buClr>
                <a:srgbClr val="FFFFFF"/>
              </a:buClr>
              <a:buSzPts val="1600"/>
              <a:buFont typeface="Lexend"/>
              <a:buChar char="●"/>
              <a:defRPr/>
            </a:pPr>
            <a:r>
              <a:rPr lang="en-US" sz="1200" kern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Ann Arbor-Yspilanti</a:t>
            </a:r>
            <a:endParaRPr sz="1200" kern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42900" indent="-247650" defTabSz="685800">
              <a:lnSpc>
                <a:spcPct val="115000"/>
              </a:lnSpc>
              <a:buClr>
                <a:srgbClr val="FFFFFF"/>
              </a:buClr>
              <a:buSzPts val="1600"/>
              <a:buFont typeface="Lexend"/>
              <a:buChar char="●"/>
              <a:defRPr/>
            </a:pPr>
            <a:r>
              <a:rPr lang="en-US" sz="1200" kern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Douglas</a:t>
            </a:r>
            <a:endParaRPr sz="1200" kern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42900" indent="-247650" defTabSz="685800">
              <a:lnSpc>
                <a:spcPct val="115000"/>
              </a:lnSpc>
              <a:buClr>
                <a:srgbClr val="FFFFFF"/>
              </a:buClr>
              <a:buSzPts val="1600"/>
              <a:buFont typeface="Lexend"/>
              <a:buChar char="●"/>
              <a:defRPr/>
            </a:pPr>
            <a:r>
              <a:rPr lang="en-US" sz="1200" kern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Huron Co.</a:t>
            </a:r>
            <a:endParaRPr sz="1200" kern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42900" indent="-247650" defTabSz="685800">
              <a:lnSpc>
                <a:spcPct val="115000"/>
              </a:lnSpc>
              <a:buClr>
                <a:srgbClr val="FFFFFF"/>
              </a:buClr>
              <a:buSzPts val="1600"/>
              <a:buFont typeface="Lexend"/>
              <a:buChar char="●"/>
              <a:defRPr/>
            </a:pPr>
            <a:r>
              <a:rPr lang="en-US" sz="1200" kern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Macomb Co.</a:t>
            </a:r>
            <a:endParaRPr sz="1200" kern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42900" indent="-247650" defTabSz="685800">
              <a:lnSpc>
                <a:spcPct val="115000"/>
              </a:lnSpc>
              <a:buClr>
                <a:srgbClr val="FFFFFF"/>
              </a:buClr>
              <a:buSzPts val="1600"/>
              <a:buFont typeface="Lexend"/>
              <a:buChar char="●"/>
              <a:defRPr/>
            </a:pPr>
            <a:r>
              <a:rPr lang="en-US" sz="1200" kern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Oakland Co.</a:t>
            </a:r>
            <a:endParaRPr sz="1200" kern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42900" indent="-247650" defTabSz="685800">
              <a:lnSpc>
                <a:spcPct val="115000"/>
              </a:lnSpc>
              <a:buClr>
                <a:srgbClr val="FFFFFF"/>
              </a:buClr>
              <a:buSzPts val="1600"/>
              <a:buFont typeface="Lexend"/>
              <a:buChar char="●"/>
              <a:defRPr/>
            </a:pPr>
            <a:r>
              <a:rPr lang="en-US" sz="1200" kern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Pere Marquette Charter Township</a:t>
            </a:r>
            <a:endParaRPr sz="1200" kern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42900" indent="-247650" defTabSz="685800">
              <a:lnSpc>
                <a:spcPct val="115000"/>
              </a:lnSpc>
              <a:buClr>
                <a:srgbClr val="FFFFFF"/>
              </a:buClr>
              <a:buSzPts val="1600"/>
              <a:buFont typeface="Lexend"/>
              <a:buChar char="●"/>
              <a:defRPr/>
            </a:pPr>
            <a:r>
              <a:rPr lang="en-US" sz="1200" kern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Saugatuck</a:t>
            </a:r>
            <a:endParaRPr sz="1200" kern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42900" indent="-247650" defTabSz="685800">
              <a:lnSpc>
                <a:spcPct val="115000"/>
              </a:lnSpc>
              <a:buClr>
                <a:srgbClr val="FFFFFF"/>
              </a:buClr>
              <a:buSzPts val="1600"/>
              <a:buFont typeface="Lexend"/>
              <a:buChar char="●"/>
              <a:defRPr/>
            </a:pPr>
            <a:r>
              <a:rPr lang="en-US" sz="1200" kern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St. Joseph Co.</a:t>
            </a:r>
            <a:endParaRPr sz="1200" kern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42900" indent="-247650" defTabSz="685800">
              <a:lnSpc>
                <a:spcPct val="115000"/>
              </a:lnSpc>
              <a:buClr>
                <a:srgbClr val="FFFFFF"/>
              </a:buClr>
              <a:buSzPts val="1600"/>
              <a:buFont typeface="Lexend"/>
              <a:buChar char="●"/>
              <a:defRPr/>
            </a:pPr>
            <a:r>
              <a:rPr lang="en-US" sz="1200" kern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Wayne Co.</a:t>
            </a:r>
            <a:endParaRPr sz="1200" kern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  <p:sp>
        <p:nvSpPr>
          <p:cNvPr id="311" name="Google Shape;311;g11ce1c07c80_0_358"/>
          <p:cNvSpPr txBox="1"/>
          <p:nvPr/>
        </p:nvSpPr>
        <p:spPr>
          <a:xfrm>
            <a:off x="6446175" y="1105650"/>
            <a:ext cx="2391525" cy="380210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8569" tIns="68569" rIns="68569" bIns="68569" anchor="t" anchorCtr="0">
            <a:spAutoFit/>
          </a:bodyPr>
          <a:lstStyle/>
          <a:p>
            <a:pPr defTabSz="685800">
              <a:lnSpc>
                <a:spcPct val="115000"/>
              </a:lnSpc>
              <a:spcBef>
                <a:spcPts val="825"/>
              </a:spcBef>
              <a:buClr>
                <a:srgbClr val="000000"/>
              </a:buClr>
              <a:defRPr/>
            </a:pPr>
            <a:r>
              <a:rPr lang="en-US" sz="1425" b="1" kern="0" dirty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Nevada</a:t>
            </a:r>
            <a:endParaRPr sz="1425" b="1" kern="0" dirty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42900" indent="-247650" defTabSz="685800">
              <a:lnSpc>
                <a:spcPct val="115000"/>
              </a:lnSpc>
              <a:spcBef>
                <a:spcPts val="825"/>
              </a:spcBef>
              <a:buClr>
                <a:srgbClr val="FFFFFF"/>
              </a:buClr>
              <a:buSzPts val="1600"/>
              <a:buFont typeface="Lexend"/>
              <a:buChar char="●"/>
              <a:defRPr/>
            </a:pPr>
            <a:r>
              <a:rPr lang="en-US" sz="1200" kern="0" dirty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Las Vegas</a:t>
            </a:r>
            <a:endParaRPr sz="1500" b="1" kern="0" dirty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defTabSz="685800">
              <a:lnSpc>
                <a:spcPct val="115000"/>
              </a:lnSpc>
              <a:spcBef>
                <a:spcPts val="825"/>
              </a:spcBef>
              <a:buClr>
                <a:srgbClr val="000000"/>
              </a:buClr>
              <a:defRPr/>
            </a:pPr>
            <a:r>
              <a:rPr lang="en-US" sz="1425" b="1" kern="0" dirty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North Carolina</a:t>
            </a:r>
            <a:endParaRPr sz="1425" b="1" kern="0" dirty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42900" indent="-247650" defTabSz="685800">
              <a:lnSpc>
                <a:spcPct val="115000"/>
              </a:lnSpc>
              <a:spcBef>
                <a:spcPts val="825"/>
              </a:spcBef>
              <a:buClr>
                <a:srgbClr val="FFFFFF"/>
              </a:buClr>
              <a:buSzPts val="1600"/>
              <a:buFont typeface="Lexend"/>
              <a:buChar char="●"/>
              <a:defRPr/>
            </a:pPr>
            <a:r>
              <a:rPr lang="en-US" sz="1200" kern="0" dirty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New Hanover Co</a:t>
            </a:r>
          </a:p>
          <a:p>
            <a:pPr marL="342900" indent="-247650" defTabSz="685800">
              <a:lnSpc>
                <a:spcPct val="115000"/>
              </a:lnSpc>
              <a:spcBef>
                <a:spcPts val="825"/>
              </a:spcBef>
              <a:buClr>
                <a:srgbClr val="FFFFFF"/>
              </a:buClr>
              <a:buSzPts val="1600"/>
              <a:buFont typeface="Lexend"/>
              <a:buChar char="●"/>
              <a:defRPr/>
            </a:pPr>
            <a:r>
              <a:rPr lang="en-US" sz="1200" kern="0" dirty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Charlotte.</a:t>
            </a:r>
            <a:endParaRPr sz="1500" b="1" kern="0" dirty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defTabSz="685800">
              <a:lnSpc>
                <a:spcPct val="115000"/>
              </a:lnSpc>
              <a:spcBef>
                <a:spcPts val="825"/>
              </a:spcBef>
              <a:buClr>
                <a:srgbClr val="000000"/>
              </a:buClr>
              <a:defRPr/>
            </a:pPr>
            <a:r>
              <a:rPr lang="en-US" sz="1425" b="1" kern="0" dirty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Ohio</a:t>
            </a:r>
            <a:endParaRPr sz="1425" b="1" kern="0" dirty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42900" indent="-247650" defTabSz="685800">
              <a:lnSpc>
                <a:spcPct val="115000"/>
              </a:lnSpc>
              <a:spcBef>
                <a:spcPts val="825"/>
              </a:spcBef>
              <a:buClr>
                <a:srgbClr val="FFFFFF"/>
              </a:buClr>
              <a:buSzPts val="1600"/>
              <a:buFont typeface="Lexend"/>
              <a:buChar char="●"/>
              <a:defRPr/>
            </a:pPr>
            <a:r>
              <a:rPr lang="en-US" sz="1200" kern="0" dirty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Columbus</a:t>
            </a:r>
            <a:endParaRPr sz="1200" kern="0" dirty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defTabSz="685800">
              <a:lnSpc>
                <a:spcPct val="115000"/>
              </a:lnSpc>
              <a:spcBef>
                <a:spcPts val="825"/>
              </a:spcBef>
              <a:buClr>
                <a:srgbClr val="000000"/>
              </a:buClr>
              <a:defRPr/>
            </a:pPr>
            <a:r>
              <a:rPr lang="en-US" sz="1425" b="1" kern="0" dirty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South Carolina</a:t>
            </a:r>
            <a:endParaRPr sz="1425" b="1" kern="0" dirty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42900" indent="-247650" defTabSz="685800">
              <a:lnSpc>
                <a:spcPct val="115000"/>
              </a:lnSpc>
              <a:spcBef>
                <a:spcPts val="825"/>
              </a:spcBef>
              <a:buClr>
                <a:srgbClr val="FFFFFF"/>
              </a:buClr>
              <a:buSzPts val="1600"/>
              <a:buFont typeface="Lexend"/>
              <a:buChar char="●"/>
              <a:defRPr/>
            </a:pPr>
            <a:r>
              <a:rPr lang="en-US" sz="1200" kern="0" dirty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Beaufort</a:t>
            </a:r>
            <a:endParaRPr sz="1200" kern="0" dirty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defTabSz="685800">
              <a:lnSpc>
                <a:spcPct val="115000"/>
              </a:lnSpc>
              <a:spcBef>
                <a:spcPts val="825"/>
              </a:spcBef>
              <a:buClr>
                <a:srgbClr val="000000"/>
              </a:buClr>
              <a:defRPr/>
            </a:pPr>
            <a:r>
              <a:rPr lang="en-US" sz="1425" b="1" kern="0" dirty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Utah</a:t>
            </a:r>
            <a:endParaRPr sz="1425" b="1" kern="0" dirty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  <a:p>
            <a:pPr marL="342900" indent="-247650" defTabSz="685800">
              <a:lnSpc>
                <a:spcPct val="115000"/>
              </a:lnSpc>
              <a:spcBef>
                <a:spcPts val="825"/>
              </a:spcBef>
              <a:buClr>
                <a:srgbClr val="FFFFFF"/>
              </a:buClr>
              <a:buSzPts val="1600"/>
              <a:buFont typeface="Lexend"/>
              <a:buChar char="●"/>
              <a:defRPr/>
            </a:pPr>
            <a:r>
              <a:rPr lang="en-US" sz="1200" kern="0" dirty="0">
                <a:solidFill>
                  <a:srgbClr val="FFFFFF"/>
                </a:solidFill>
                <a:latin typeface="Lexend"/>
                <a:ea typeface="Lexend"/>
                <a:cs typeface="Lexend"/>
                <a:sym typeface="Lexend"/>
              </a:rPr>
              <a:t>Wasatch Co.</a:t>
            </a:r>
            <a:endParaRPr sz="1200" kern="0" dirty="0">
              <a:solidFill>
                <a:srgbClr val="FFFFFF"/>
              </a:solidFill>
              <a:latin typeface="Lexend"/>
              <a:ea typeface="Lexend"/>
              <a:cs typeface="Lexend"/>
              <a:sym typeface="Lexend"/>
            </a:endParaRPr>
          </a:p>
        </p:txBody>
      </p:sp>
    </p:spTree>
    <p:extLst>
      <p:ext uri="{BB962C8B-B14F-4D97-AF65-F5344CB8AC3E}">
        <p14:creationId xmlns:p14="http://schemas.microsoft.com/office/powerpoint/2010/main" val="7822645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4000" y="645886"/>
            <a:ext cx="8737600" cy="528864"/>
          </a:xfrm>
        </p:spPr>
        <p:txBody>
          <a:bodyPr/>
          <a:lstStyle/>
          <a:p>
            <a:pPr algn="ctr"/>
            <a:r>
              <a:rPr lang="en-US" dirty="0"/>
              <a:t>Financing:  Sources of Low-Cost Capital  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3A3943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</a:t>
            </a:r>
            <a:fld id="{B963C26B-6BCA-7B43-BC5D-39B5F759BA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6" name="Content Placeholder 2">
            <a:extLst>
              <a:ext uri="{FF2B5EF4-FFF2-40B4-BE49-F238E27FC236}">
                <a16:creationId xmlns:a16="http://schemas.microsoft.com/office/drawing/2014/main" id="{645305BE-5221-433B-B766-B5978406EEC3}"/>
              </a:ext>
            </a:extLst>
          </p:cNvPr>
          <p:cNvSpPr txBox="1">
            <a:spLocks/>
          </p:cNvSpPr>
          <p:nvPr/>
        </p:nvSpPr>
        <p:spPr>
          <a:xfrm>
            <a:off x="5049520" y="1531256"/>
            <a:ext cx="3726848" cy="3092830"/>
          </a:xfrm>
          <a:prstGeom prst="rect">
            <a:avLst/>
          </a:prstGeom>
        </p:spPr>
        <p:txBody>
          <a:bodyPr vert="horz" lIns="0" tIns="45720" rIns="91440" bIns="45720" rtlCol="0">
            <a:noAutofit/>
          </a:bodyPr>
          <a:lstStyle>
            <a:lvl1pPr marL="0" marR="0" indent="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chemeClr val="accent3"/>
              </a:buClr>
              <a:buSzTx/>
              <a:buFont typeface="Arial"/>
              <a:buNone/>
              <a:tabLst/>
              <a:defRPr sz="1800" kern="1200" baseline="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1pPr>
            <a:lvl2pPr marL="91440" indent="-137160" algn="l" defTabSz="457200" rtl="0" eaLnBrk="1" latinLnBrk="0" hangingPunct="1">
              <a:spcBef>
                <a:spcPts val="800"/>
              </a:spcBef>
              <a:buClr>
                <a:schemeClr val="accent3"/>
              </a:buClr>
              <a:buSzPct val="100000"/>
              <a:buFont typeface="Arial"/>
              <a:buChar char="•"/>
              <a:defRPr sz="18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2pPr>
            <a:lvl3pPr marL="274320" indent="-91440" algn="l" defTabSz="457200" rtl="0" eaLnBrk="1" latinLnBrk="0" hangingPunct="1">
              <a:spcBef>
                <a:spcPts val="800"/>
              </a:spcBef>
              <a:buClr>
                <a:schemeClr val="accent3"/>
              </a:buClr>
              <a:buSzPct val="100000"/>
              <a:buFont typeface="Arial"/>
              <a:buChar char="•"/>
              <a:defRPr sz="1200" kern="1200">
                <a:solidFill>
                  <a:schemeClr val="tx1"/>
                </a:solidFill>
                <a:latin typeface="Calibri"/>
                <a:ea typeface="+mn-ea"/>
                <a:cs typeface="Calibri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11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1100" kern="1200">
                <a:solidFill>
                  <a:schemeClr val="tx1"/>
                </a:solidFill>
                <a:latin typeface="Arial"/>
                <a:ea typeface="+mn-ea"/>
                <a:cs typeface="Arial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800"/>
              </a:spcBef>
              <a:spcAft>
                <a:spcPts val="0"/>
              </a:spcAft>
              <a:buClr>
                <a:srgbClr val="00A6E9"/>
              </a:buClr>
              <a:buSzTx/>
              <a:buFont typeface="Arial"/>
              <a:buNone/>
              <a:tabLst/>
              <a:defRPr/>
            </a:pP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3A3943"/>
              </a:solidFill>
              <a:effectLst/>
              <a:uLnTx/>
              <a:uFillTx/>
              <a:latin typeface="Calibri"/>
              <a:ea typeface="+mn-ea"/>
              <a:cs typeface="Calibri"/>
            </a:endParaRPr>
          </a:p>
        </p:txBody>
      </p:sp>
      <p:graphicFrame>
        <p:nvGraphicFramePr>
          <p:cNvPr id="10" name="Content Placeholder 9">
            <a:extLst>
              <a:ext uri="{FF2B5EF4-FFF2-40B4-BE49-F238E27FC236}">
                <a16:creationId xmlns:a16="http://schemas.microsoft.com/office/drawing/2014/main" id="{BE52FF4E-9779-4132-AAAC-B3CEB7A2E005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819149" y="1520445"/>
          <a:ext cx="3579813" cy="309283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graphicFrame>
        <p:nvGraphicFramePr>
          <p:cNvPr id="12" name="Diagram 11">
            <a:extLst>
              <a:ext uri="{FF2B5EF4-FFF2-40B4-BE49-F238E27FC236}">
                <a16:creationId xmlns:a16="http://schemas.microsoft.com/office/drawing/2014/main" id="{57786D81-CC95-47D6-8359-5F4DFF406F41}"/>
              </a:ext>
            </a:extLst>
          </p:cNvPr>
          <p:cNvGraphicFramePr/>
          <p:nvPr/>
        </p:nvGraphicFramePr>
        <p:xfrm>
          <a:off x="4745039" y="1520445"/>
          <a:ext cx="3916361" cy="306915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</p:spTree>
    <p:extLst>
      <p:ext uri="{BB962C8B-B14F-4D97-AF65-F5344CB8AC3E}">
        <p14:creationId xmlns:p14="http://schemas.microsoft.com/office/powerpoint/2010/main" val="103941738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1A80CC2-16F7-4B5C-B4B4-CB53B97652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3844"/>
            <a:ext cx="7886700" cy="994172"/>
          </a:xfrm>
        </p:spPr>
        <p:txBody>
          <a:bodyPr vert="horz" lIns="68580" tIns="34290" rIns="68580" bIns="34290" rtlCol="0" anchor="ctr" anchorCtr="0">
            <a:normAutofit/>
          </a:bodyPr>
          <a:lstStyle/>
          <a:p>
            <a:pPr algn="ctr">
              <a:lnSpc>
                <a:spcPct val="90000"/>
              </a:lnSpc>
            </a:pPr>
            <a:r>
              <a:rPr lang="en-US" b="1" dirty="0"/>
              <a:t>Significant Challenges / Opportunities in 2022</a:t>
            </a:r>
            <a:endParaRPr lang="en-US" b="1" kern="1200" dirty="0">
              <a:solidFill>
                <a:schemeClr val="tx1"/>
              </a:solidFill>
              <a:latin typeface="+mj-lt"/>
              <a:ea typeface="+mj-ea"/>
              <a:cs typeface="+mj-cs"/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76B67CE-66BE-49AD-A8D7-909CD11D3FC1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4767264"/>
            <a:ext cx="2057400" cy="273844"/>
          </a:xfrm>
        </p:spPr>
        <p:txBody>
          <a:bodyPr vert="horz" lIns="68580" tIns="34290" rIns="68580" bIns="34290" rtlCol="0" anchor="ctr">
            <a:normAutofit/>
          </a:bodyPr>
          <a:lstStyle/>
          <a:p>
            <a:pPr marL="0" marR="0" lvl="0" indent="0" algn="r" defTabSz="68578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45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0" i="0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t>I   </a:t>
            </a:r>
            <a:fld id="{B963C26B-6BCA-7B43-BC5D-39B5F759BAC8}" type="slidenum">
              <a:rPr kumimoji="0" lang="en-US" sz="9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Arial"/>
              </a:rPr>
              <a:pPr marL="0" marR="0" lvl="0" indent="0" algn="r" defTabSz="68578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45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Arial"/>
            </a:endParaRPr>
          </a:p>
        </p:txBody>
      </p:sp>
      <p:graphicFrame>
        <p:nvGraphicFramePr>
          <p:cNvPr id="5" name="Content Placeholder 5">
            <a:extLst>
              <a:ext uri="{FF2B5EF4-FFF2-40B4-BE49-F238E27FC236}">
                <a16:creationId xmlns:a16="http://schemas.microsoft.com/office/drawing/2014/main" id="{F942EA66-EEF0-4C93-95C2-A00E2D6F996C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4023747362"/>
              </p:ext>
            </p:extLst>
          </p:nvPr>
        </p:nvGraphicFramePr>
        <p:xfrm>
          <a:off x="628650" y="1369219"/>
          <a:ext cx="7886700" cy="326350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</p:spTree>
    <p:extLst>
      <p:ext uri="{BB962C8B-B14F-4D97-AF65-F5344CB8AC3E}">
        <p14:creationId xmlns:p14="http://schemas.microsoft.com/office/powerpoint/2010/main" val="3657101601"/>
      </p:ext>
    </p:extLst>
  </p:cSld>
  <p:clrMapOvr>
    <a:masterClrMapping/>
  </p:clrMapOvr>
  <p:transition spd="slow">
    <p:wip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029732-BD8F-4D44-9DBA-094291AD27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280" y="425961"/>
            <a:ext cx="8415421" cy="653540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accent6"/>
                </a:solidFill>
              </a:rPr>
              <a:t>Fare Policy Discussion:</a:t>
            </a:r>
          </a:p>
        </p:txBody>
      </p:sp>
      <p:graphicFrame>
        <p:nvGraphicFramePr>
          <p:cNvPr id="5" name="Content Placeholder 4">
            <a:extLst>
              <a:ext uri="{FF2B5EF4-FFF2-40B4-BE49-F238E27FC236}">
                <a16:creationId xmlns:a16="http://schemas.microsoft.com/office/drawing/2014/main" id="{C81D4865-ACF4-4D6B-877B-3A3EB8F56396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1994707722"/>
              </p:ext>
            </p:extLst>
          </p:nvPr>
        </p:nvGraphicFramePr>
        <p:xfrm>
          <a:off x="271464" y="1300163"/>
          <a:ext cx="8629232" cy="34671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F19F505-008B-4AD1-BF8F-E1B6E07CB4B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457189">
              <a:defRPr/>
            </a:pPr>
            <a:r>
              <a:rPr lang="en-US" sz="700" dirty="0">
                <a:solidFill>
                  <a:prstClr val="black">
                    <a:tint val="75000"/>
                  </a:prstClr>
                </a:solidFill>
              </a:rPr>
              <a:t>   </a:t>
            </a:r>
            <a:fld id="{B963C26B-6BCA-7B43-BC5D-39B5F759BAC8}" type="slidenum">
              <a:rPr lang="en-US" sz="900">
                <a:solidFill>
                  <a:srgbClr val="004990"/>
                </a:solidFill>
              </a:rPr>
              <a:pPr defTabSz="457189">
                <a:defRPr/>
              </a:pPr>
              <a:t>15</a:t>
            </a:fld>
            <a:endParaRPr lang="en-US" sz="900" dirty="0">
              <a:solidFill>
                <a:srgbClr val="0049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22762971"/>
      </p:ext>
    </p:extLst>
  </p:cSld>
  <p:clrMapOvr>
    <a:masterClrMapping/>
  </p:clrMapOvr>
  <p:transition spd="slow">
    <p:wip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60ED720-3C0B-4626-A8F7-ACFD27EE8D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947" y="624114"/>
            <a:ext cx="8415421" cy="529772"/>
          </a:xfrm>
        </p:spPr>
        <p:txBody>
          <a:bodyPr/>
          <a:lstStyle/>
          <a:p>
            <a:r>
              <a:rPr lang="en-US" dirty="0"/>
              <a:t>    Grateful for our ongoing partnership!  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5CC614-FA1D-42EC-8CA1-2E4504D83E8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42376" y="1634208"/>
            <a:ext cx="8415421" cy="2821129"/>
          </a:xfrm>
        </p:spPr>
        <p:txBody>
          <a:bodyPr/>
          <a:lstStyle/>
          <a:p>
            <a:endParaRPr lang="en-US" dirty="0"/>
          </a:p>
          <a:p>
            <a:endParaRPr lang="en-US" dirty="0"/>
          </a:p>
          <a:p>
            <a:r>
              <a:rPr lang="en-US" dirty="0"/>
              <a:t>				   </a:t>
            </a:r>
            <a:r>
              <a:rPr lang="en-US" sz="4000" dirty="0"/>
              <a:t>aguzzetti@apta.com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A46DB54-0208-4FDA-8B3A-C222FBEA06E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r>
              <a:rPr lang="en-US" sz="700" dirty="0"/>
              <a:t>    TITLE OF PRESENTATION    I   </a:t>
            </a:r>
            <a:fld id="{B963C26B-6BCA-7B43-BC5D-39B5F759BAC8}" type="slidenum">
              <a:rPr lang="en-US" sz="900" smtClean="0">
                <a:solidFill>
                  <a:schemeClr val="accent1"/>
                </a:solidFill>
              </a:rPr>
              <a:pPr/>
              <a:t>16</a:t>
            </a:fld>
            <a:endParaRPr lang="en-US" sz="900" dirty="0">
              <a:solidFill>
                <a:schemeClr val="accent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453660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404BA08-8C92-4C5B-AD2D-7296613669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82930" y="423932"/>
            <a:ext cx="8193440" cy="586560"/>
          </a:xfrm>
        </p:spPr>
        <p:txBody>
          <a:bodyPr/>
          <a:lstStyle/>
          <a:p>
            <a:r>
              <a:rPr lang="en-US" dirty="0"/>
              <a:t>Transit Providers Have Navigated Change Before……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026E0BF-40D2-4BA3-96A6-FA99ECE0703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sz="1800" b="1" dirty="0"/>
          </a:p>
          <a:p>
            <a:r>
              <a:rPr lang="en-US" sz="1800" b="1" dirty="0"/>
              <a:t>APTA Roots Trace Back to 1882</a:t>
            </a:r>
          </a:p>
          <a:p>
            <a:endParaRPr lang="en-US" sz="600" b="1" dirty="0"/>
          </a:p>
          <a:p>
            <a:r>
              <a:rPr lang="en-US" sz="1800" b="1" dirty="0"/>
              <a:t>Prior to the Internal Combustion Engine!</a:t>
            </a:r>
          </a:p>
          <a:p>
            <a:endParaRPr lang="en-US" sz="600" b="1" dirty="0"/>
          </a:p>
          <a:p>
            <a:r>
              <a:rPr lang="en-US" sz="1800" b="1" dirty="0"/>
              <a:t>Pollution / Congestion / Cost of Fuel</a:t>
            </a:r>
          </a:p>
          <a:p>
            <a:endParaRPr lang="en-US" sz="600" b="1" dirty="0"/>
          </a:p>
          <a:p>
            <a:r>
              <a:rPr lang="en-US" sz="1800" b="1" dirty="0"/>
              <a:t>Trade Association for the North American Public </a:t>
            </a:r>
            <a:r>
              <a:rPr lang="en-US" sz="1800" b="1"/>
              <a:t>Transportation Industry</a:t>
            </a:r>
            <a:endParaRPr lang="en-US" sz="1800" b="1" dirty="0"/>
          </a:p>
          <a:p>
            <a:pPr marL="214313" indent="-214313">
              <a:buFont typeface="Arial" panose="020B0604020202020204" pitchFamily="34" charset="0"/>
              <a:buChar char="•"/>
            </a:pPr>
            <a:endParaRPr lang="en-US" sz="1200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5B92ACA-57D6-4F27-BD6E-F7EC2FA95BA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>
              <a:defRPr/>
            </a:pPr>
            <a:r>
              <a:rPr lang="en-US" sz="525">
                <a:solidFill>
                  <a:srgbClr val="3A3943">
                    <a:tint val="75000"/>
                  </a:srgbClr>
                </a:solidFill>
              </a:rPr>
              <a:t>    TITLE OF PRESENTATION    I   </a:t>
            </a:r>
            <a:fld id="{B963C26B-6BCA-7B43-BC5D-39B5F759BAC8}" type="slidenum">
              <a:rPr lang="en-US" sz="675">
                <a:solidFill>
                  <a:srgbClr val="004990"/>
                </a:solidFill>
              </a:rPr>
              <a:pPr defTabSz="685800">
                <a:defRPr/>
              </a:pPr>
              <a:t>2</a:t>
            </a:fld>
            <a:endParaRPr lang="en-US" sz="675" dirty="0">
              <a:solidFill>
                <a:srgbClr val="004990"/>
              </a:solidFill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389F952B-1837-4AAA-A652-A4F4E9371838}"/>
              </a:ext>
            </a:extLst>
          </p:cNvPr>
          <p:cNvSpPr>
            <a:spLocks noGrp="1"/>
          </p:cNvSpPr>
          <p:nvPr>
            <p:ph idx="10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6" name="Picture 7" descr="http://technolog.it.umn.edu/technolog/spring2003/pics/rail_streetcar.jpg">
            <a:extLst>
              <a:ext uri="{FF2B5EF4-FFF2-40B4-BE49-F238E27FC236}">
                <a16:creationId xmlns:a16="http://schemas.microsoft.com/office/drawing/2014/main" id="{A4E42918-7837-4427-896A-AD758AA7D9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5689" y="1218496"/>
            <a:ext cx="3872531" cy="32620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491098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2E91F-4572-4732-B496-940DBB14B9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5085" y="425960"/>
            <a:ext cx="8101285" cy="656562"/>
          </a:xfrm>
        </p:spPr>
        <p:txBody>
          <a:bodyPr/>
          <a:lstStyle/>
          <a:p>
            <a:pPr algn="ctr"/>
            <a:r>
              <a:rPr lang="en-US" dirty="0"/>
              <a:t>Evolution of Urban Mobility Since 1882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868F332-114A-4113-815D-E4CA6665F1C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5048" y="1226345"/>
            <a:ext cx="8401322" cy="3134916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BF9A28B-3861-45AC-B6C8-8B3FE43DD27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>
              <a:defRPr/>
            </a:pPr>
            <a:r>
              <a:rPr lang="en-US" sz="525">
                <a:solidFill>
                  <a:srgbClr val="3A3943">
                    <a:tint val="75000"/>
                  </a:srgbClr>
                </a:solidFill>
              </a:rPr>
              <a:t>    TITLE OF PRESENTATION    I   </a:t>
            </a:r>
            <a:fld id="{B963C26B-6BCA-7B43-BC5D-39B5F759BAC8}" type="slidenum">
              <a:rPr lang="en-US" sz="675">
                <a:solidFill>
                  <a:srgbClr val="004990"/>
                </a:solidFill>
              </a:rPr>
              <a:pPr defTabSz="685800">
                <a:defRPr/>
              </a:pPr>
              <a:t>3</a:t>
            </a:fld>
            <a:endParaRPr lang="en-US" sz="675" dirty="0">
              <a:solidFill>
                <a:srgbClr val="004990"/>
              </a:solidFill>
            </a:endParaRPr>
          </a:p>
        </p:txBody>
      </p:sp>
      <p:graphicFrame>
        <p:nvGraphicFramePr>
          <p:cNvPr id="5" name="Content Placeholder 1">
            <a:extLst>
              <a:ext uri="{FF2B5EF4-FFF2-40B4-BE49-F238E27FC236}">
                <a16:creationId xmlns:a16="http://schemas.microsoft.com/office/drawing/2014/main" id="{B7C16127-D29A-4D77-ADF9-8263D5DA2008}"/>
              </a:ext>
            </a:extLst>
          </p:cNvPr>
          <p:cNvGraphicFramePr>
            <a:graphicFrameLocks/>
          </p:cNvGraphicFramePr>
          <p:nvPr/>
        </p:nvGraphicFramePr>
        <p:xfrm>
          <a:off x="2196703" y="1328738"/>
          <a:ext cx="5518547" cy="30325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</p:spTree>
    <p:extLst>
      <p:ext uri="{BB962C8B-B14F-4D97-AF65-F5344CB8AC3E}">
        <p14:creationId xmlns:p14="http://schemas.microsoft.com/office/powerpoint/2010/main" val="1199461299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Chart&#10;&#10;Description automatically generated">
            <a:extLst>
              <a:ext uri="{FF2B5EF4-FFF2-40B4-BE49-F238E27FC236}">
                <a16:creationId xmlns:a16="http://schemas.microsoft.com/office/drawing/2014/main" id="{2C07E84F-1F77-48E3-9D3D-3277319E160D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769" y="482600"/>
            <a:ext cx="8042031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808947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E6CEA-B1B3-4569-9B18-31CDD8800B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1488" y="654597"/>
            <a:ext cx="8304881" cy="904572"/>
          </a:xfrm>
        </p:spPr>
        <p:txBody>
          <a:bodyPr/>
          <a:lstStyle/>
          <a:p>
            <a:r>
              <a:rPr lang="en-US" dirty="0"/>
              <a:t>Emergency Public Transportation Funding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4D8BC6D-714B-4C28-B4DF-902EAAAB654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32297" y="1468042"/>
            <a:ext cx="7544072" cy="3020861"/>
          </a:xfrm>
        </p:spPr>
        <p:txBody>
          <a:bodyPr/>
          <a:lstStyle/>
          <a:p>
            <a:endParaRPr lang="en-US" b="1" i="0" u="sng" dirty="0">
              <a:solidFill>
                <a:srgbClr val="373D3F"/>
              </a:solidFill>
              <a:effectLst/>
              <a:latin typeface="Rubik"/>
            </a:endParaRP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700" b="1" dirty="0">
                <a:solidFill>
                  <a:srgbClr val="373D3F"/>
                </a:solidFill>
                <a:latin typeface="+mn-lt"/>
              </a:rPr>
              <a:t>CARES Act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700" b="1" dirty="0">
                <a:solidFill>
                  <a:srgbClr val="373D3F"/>
                </a:solidFill>
                <a:latin typeface="+mn-lt"/>
              </a:rPr>
              <a:t>Coronavirus Response and Relief Supplemental Appropriations Act (CRRSAA)</a:t>
            </a:r>
          </a:p>
          <a:p>
            <a:pPr marL="257175" indent="-257175">
              <a:buFont typeface="Wingdings" panose="05000000000000000000" pitchFamily="2" charset="2"/>
              <a:buChar char="§"/>
            </a:pPr>
            <a:r>
              <a:rPr lang="en-US" sz="2700" b="1" dirty="0">
                <a:solidFill>
                  <a:srgbClr val="373D3F"/>
                </a:solidFill>
                <a:latin typeface="+mn-lt"/>
              </a:rPr>
              <a:t>American Rescue Plan Act of 2021</a:t>
            </a: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19C2DC3-68D6-4A0A-AC0F-3E3A33C7F69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685800"/>
            <a:r>
              <a:rPr lang="en-US" sz="675">
                <a:solidFill>
                  <a:srgbClr val="3A3943">
                    <a:tint val="75000"/>
                  </a:srgbClr>
                </a:solidFill>
              </a:rPr>
              <a:t>    TITLE OF PRESENTATION    I   </a:t>
            </a:r>
            <a:fld id="{B963C26B-6BCA-7B43-BC5D-39B5F759BAC8}" type="slidenum">
              <a:rPr lang="en-US" sz="900">
                <a:solidFill>
                  <a:srgbClr val="004990"/>
                </a:solidFill>
              </a:rPr>
              <a:pPr defTabSz="685800"/>
              <a:t>5</a:t>
            </a:fld>
            <a:endParaRPr lang="en-US" sz="900" dirty="0">
              <a:solidFill>
                <a:srgbClr val="00499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799912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35E4C-F428-49BC-BD90-286DA1437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735" y="241767"/>
            <a:ext cx="8415421" cy="586560"/>
          </a:xfrm>
        </p:spPr>
        <p:txBody>
          <a:bodyPr/>
          <a:lstStyle/>
          <a:p>
            <a:pPr algn="ctr"/>
            <a:r>
              <a:rPr lang="en-US" sz="3000" b="1" dirty="0"/>
              <a:t>Infrastructure Investment and Jobs Act</a:t>
            </a:r>
            <a:br>
              <a:rPr lang="en-US" sz="3000" b="1" dirty="0"/>
            </a:br>
            <a:r>
              <a:rPr lang="en-US" sz="3000" b="1" i="1" dirty="0"/>
              <a:t>Public Transportation</a:t>
            </a:r>
            <a:endParaRPr lang="en-US" sz="3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DA1EA0-5FE9-491F-84D4-2DDCCB60A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>
              <a:defRPr/>
            </a:pPr>
            <a:r>
              <a:rPr lang="en-US" sz="525" dirty="0">
                <a:solidFill>
                  <a:srgbClr val="3A3943">
                    <a:tint val="75000"/>
                  </a:srgbClr>
                </a:solidFill>
              </a:rPr>
              <a:t>   </a:t>
            </a:r>
            <a:endParaRPr lang="en-US" sz="675" dirty="0">
              <a:solidFill>
                <a:srgbClr val="004990"/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52A32589-BEDB-4970-9D59-1B8A59A0AAA9}"/>
              </a:ext>
            </a:extLst>
          </p:cNvPr>
          <p:cNvGraphicFramePr>
            <a:graphicFrameLocks/>
          </p:cNvGraphicFramePr>
          <p:nvPr/>
        </p:nvGraphicFramePr>
        <p:xfrm>
          <a:off x="580639" y="710803"/>
          <a:ext cx="7982723" cy="3721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342853948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9435E4C-F428-49BC-BD90-286DA14370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8735" y="241767"/>
            <a:ext cx="8415421" cy="586560"/>
          </a:xfrm>
        </p:spPr>
        <p:txBody>
          <a:bodyPr/>
          <a:lstStyle/>
          <a:p>
            <a:pPr algn="ctr"/>
            <a:r>
              <a:rPr lang="en-US" sz="3000" b="1" dirty="0"/>
              <a:t>Infrastructure Investment and Jobs Act</a:t>
            </a:r>
            <a:br>
              <a:rPr lang="en-US" sz="3000" b="1" dirty="0"/>
            </a:br>
            <a:r>
              <a:rPr lang="en-US" sz="3000" b="1" i="1" dirty="0"/>
              <a:t>Passenger and Freight Rail</a:t>
            </a:r>
            <a:endParaRPr lang="en-US" sz="3000" dirty="0"/>
          </a:p>
        </p:txBody>
      </p:sp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id="{4BDA1EA0-5FE9-491F-84D4-2DDCCB60A18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defTabSz="342900">
              <a:defRPr/>
            </a:pPr>
            <a:r>
              <a:rPr lang="en-US" sz="525" dirty="0">
                <a:solidFill>
                  <a:srgbClr val="3A3943">
                    <a:tint val="75000"/>
                  </a:srgbClr>
                </a:solidFill>
              </a:rPr>
              <a:t>   </a:t>
            </a:r>
            <a:endParaRPr lang="en-US" sz="675" dirty="0">
              <a:solidFill>
                <a:srgbClr val="004990"/>
              </a:solidFill>
            </a:endParaRPr>
          </a:p>
        </p:txBody>
      </p:sp>
      <p:graphicFrame>
        <p:nvGraphicFramePr>
          <p:cNvPr id="5" name="Chart 4">
            <a:extLst>
              <a:ext uri="{FF2B5EF4-FFF2-40B4-BE49-F238E27FC236}">
                <a16:creationId xmlns:a16="http://schemas.microsoft.com/office/drawing/2014/main" id="{4EF8190F-B279-4C77-BD82-6F0A6A9AF85E}"/>
              </a:ext>
            </a:extLst>
          </p:cNvPr>
          <p:cNvGraphicFramePr>
            <a:graphicFrameLocks/>
          </p:cNvGraphicFramePr>
          <p:nvPr/>
        </p:nvGraphicFramePr>
        <p:xfrm>
          <a:off x="580639" y="710803"/>
          <a:ext cx="7982723" cy="372189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67241828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1886" y="425960"/>
            <a:ext cx="8384482" cy="1062900"/>
          </a:xfrm>
        </p:spPr>
        <p:txBody>
          <a:bodyPr/>
          <a:lstStyle/>
          <a:p>
            <a:r>
              <a:rPr lang="en-US" dirty="0"/>
              <a:t>Industry Revenue Sources (2017)</a:t>
            </a:r>
            <a:br>
              <a:rPr lang="en-US" sz="1800" dirty="0"/>
            </a:br>
            <a:endParaRPr lang="en-US" sz="18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 dirty="0">
                <a:ln>
                  <a:noFill/>
                </a:ln>
                <a:solidFill>
                  <a:srgbClr val="3A3943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 TITLE OF PRESENTATION    I   </a:t>
            </a:r>
            <a:fld id="{B963C26B-6BCA-7B43-BC5D-39B5F759BA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graphicFrame>
        <p:nvGraphicFramePr>
          <p:cNvPr id="7" name="Chart 6">
            <a:extLst>
              <a:ext uri="{FF2B5EF4-FFF2-40B4-BE49-F238E27FC236}">
                <a16:creationId xmlns:a16="http://schemas.microsoft.com/office/drawing/2014/main" id="{BCAEC963-D1FC-4694-8883-1586C4A73F4D}"/>
              </a:ext>
            </a:extLst>
          </p:cNvPr>
          <p:cNvGraphicFramePr>
            <a:graphicFrameLocks/>
          </p:cNvGraphicFramePr>
          <p:nvPr/>
        </p:nvGraphicFramePr>
        <p:xfrm>
          <a:off x="778960" y="1283676"/>
          <a:ext cx="6536040" cy="32052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13" name="TextBox 12">
            <a:extLst>
              <a:ext uri="{FF2B5EF4-FFF2-40B4-BE49-F238E27FC236}">
                <a16:creationId xmlns:a16="http://schemas.microsoft.com/office/drawing/2014/main" id="{A63D15BC-268F-447C-ABDB-6A2D959AB5CA}"/>
              </a:ext>
            </a:extLst>
          </p:cNvPr>
          <p:cNvSpPr txBox="1"/>
          <p:nvPr/>
        </p:nvSpPr>
        <p:spPr>
          <a:xfrm>
            <a:off x="296750" y="914344"/>
            <a:ext cx="75004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srgbClr val="3A3943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(Capital and Operating Funding Sources Combined. Total: $71.2bn)</a:t>
            </a:r>
          </a:p>
        </p:txBody>
      </p:sp>
    </p:spTree>
    <p:extLst>
      <p:ext uri="{BB962C8B-B14F-4D97-AF65-F5344CB8AC3E}">
        <p14:creationId xmlns:p14="http://schemas.microsoft.com/office/powerpoint/2010/main" val="229227227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2ADF2F2-E0F2-408E-BE41-099548E7AA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dirty="0"/>
              <a:t>Pathways to Financial Recovery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7B9FBA-D737-4A11-85F5-7DC03FE2D73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7632" y="1165101"/>
            <a:ext cx="4037363" cy="3236273"/>
          </a:xfrm>
        </p:spPr>
        <p:txBody>
          <a:bodyPr/>
          <a:lstStyle/>
          <a:p>
            <a:endParaRPr lang="en-US" sz="2000" b="1" dirty="0"/>
          </a:p>
          <a:p>
            <a:r>
              <a:rPr lang="en-US" sz="2000" b="1" u="sng" dirty="0"/>
              <a:t>Federal Opportunities</a:t>
            </a:r>
          </a:p>
          <a:p>
            <a:pPr marL="560070" lvl="2" indent="-285750">
              <a:buFont typeface="Wingdings" panose="05000000000000000000" pitchFamily="2" charset="2"/>
              <a:buChar char="§"/>
            </a:pPr>
            <a:r>
              <a:rPr lang="en-US" sz="1800" b="1" dirty="0"/>
              <a:t>COVID Emergency Relief</a:t>
            </a:r>
          </a:p>
          <a:p>
            <a:pPr marL="560070" lvl="2" indent="-285750">
              <a:buFont typeface="Wingdings" panose="05000000000000000000" pitchFamily="2" charset="2"/>
              <a:buChar char="§"/>
            </a:pPr>
            <a:r>
              <a:rPr lang="en-US" sz="1800" b="1" dirty="0"/>
              <a:t>Jobs &amp; Economic Recovery</a:t>
            </a:r>
          </a:p>
          <a:p>
            <a:pPr marL="560070" lvl="2" indent="-285750">
              <a:buFont typeface="Wingdings" panose="05000000000000000000" pitchFamily="2" charset="2"/>
              <a:buChar char="§"/>
            </a:pPr>
            <a:r>
              <a:rPr lang="en-US" sz="1800" b="1" dirty="0"/>
              <a:t>Infrastructure Initiative</a:t>
            </a:r>
          </a:p>
          <a:p>
            <a:pPr marL="560070" lvl="2" indent="-285750">
              <a:buFont typeface="Wingdings" panose="05000000000000000000" pitchFamily="2" charset="2"/>
              <a:buChar char="§"/>
            </a:pPr>
            <a:r>
              <a:rPr lang="en-US" sz="1800" b="1" dirty="0"/>
              <a:t>Climate Initiative </a:t>
            </a:r>
          </a:p>
          <a:p>
            <a:pPr marL="560070" lvl="2" indent="-285750">
              <a:buFont typeface="Wingdings" panose="05000000000000000000" pitchFamily="2" charset="2"/>
              <a:buChar char="§"/>
            </a:pPr>
            <a:r>
              <a:rPr lang="en-US" sz="1800" b="1" dirty="0"/>
              <a:t>Passenger Rail Initiative</a:t>
            </a:r>
          </a:p>
          <a:p>
            <a:pPr marL="560070" lvl="2" indent="-285750">
              <a:buFont typeface="Wingdings" panose="05000000000000000000" pitchFamily="2" charset="2"/>
              <a:buChar char="§"/>
            </a:pPr>
            <a:r>
              <a:rPr lang="en-US" sz="1800" b="1" dirty="0"/>
              <a:t>FAST Act </a:t>
            </a:r>
            <a:r>
              <a:rPr lang="en-US" sz="1800" b="1" dirty="0" err="1"/>
              <a:t>Reauthorizaton</a:t>
            </a:r>
            <a:endParaRPr lang="en-US" sz="1800" b="1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4CDBE39-3969-476E-B969-C1ACFD2BFBA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00" b="0" i="0" u="none" strike="noStrike" kern="1200" cap="none" spc="0" normalizeH="0" baseline="0" noProof="0">
                <a:ln>
                  <a:noFill/>
                </a:ln>
                <a:solidFill>
                  <a:srgbClr val="3A3943">
                    <a:tint val="75000"/>
                  </a:srgbClr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t>    TITLE OF PRESENTATION    I   </a:t>
            </a:r>
            <a:fld id="{B963C26B-6BCA-7B43-BC5D-39B5F759BAC8}" type="slidenum">
              <a:rPr kumimoji="0" lang="en-US" sz="900" b="0" i="0" u="none" strike="noStrike" kern="1200" cap="none" spc="0" normalizeH="0" baseline="0" noProof="0" smtClean="0">
                <a:ln>
                  <a:noFill/>
                </a:ln>
                <a:solidFill>
                  <a:srgbClr val="004990"/>
                </a:solidFill>
                <a:effectLst/>
                <a:uLnTx/>
                <a:uFillTx/>
                <a:latin typeface="Arial"/>
                <a:ea typeface="+mn-ea"/>
                <a:cs typeface="Arial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</a:t>
            </a:fld>
            <a:endParaRPr kumimoji="0" lang="en-US" sz="900" b="0" i="0" u="none" strike="noStrike" kern="1200" cap="none" spc="0" normalizeH="0" baseline="0" noProof="0" dirty="0">
              <a:ln>
                <a:noFill/>
              </a:ln>
              <a:solidFill>
                <a:srgbClr val="004990"/>
              </a:solidFill>
              <a:effectLst/>
              <a:uLnTx/>
              <a:uFillTx/>
              <a:latin typeface="Arial"/>
              <a:ea typeface="+mn-ea"/>
              <a:cs typeface="Arial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C00DC366-728D-486B-9235-4C440B0722CF}"/>
              </a:ext>
            </a:extLst>
          </p:cNvPr>
          <p:cNvSpPr>
            <a:spLocks noGrp="1"/>
          </p:cNvSpPr>
          <p:nvPr>
            <p:ph idx="10"/>
          </p:nvPr>
        </p:nvSpPr>
        <p:spPr>
          <a:xfrm>
            <a:off x="4745692" y="1570892"/>
            <a:ext cx="3985935" cy="2883877"/>
          </a:xfrm>
        </p:spPr>
        <p:txBody>
          <a:bodyPr/>
          <a:lstStyle/>
          <a:p>
            <a:r>
              <a:rPr lang="en-US" sz="2000" b="1" u="sng" dirty="0"/>
              <a:t>State &amp; Local</a:t>
            </a:r>
          </a:p>
          <a:p>
            <a:endParaRPr lang="en-US" sz="2000" b="1" dirty="0"/>
          </a:p>
          <a:p>
            <a:r>
              <a:rPr lang="en-US" b="1" dirty="0"/>
              <a:t>Need to figure out sustainable support as federal emergency relief funding wanes.</a:t>
            </a:r>
          </a:p>
        </p:txBody>
      </p:sp>
    </p:spTree>
    <p:extLst>
      <p:ext uri="{BB962C8B-B14F-4D97-AF65-F5344CB8AC3E}">
        <p14:creationId xmlns:p14="http://schemas.microsoft.com/office/powerpoint/2010/main" val="3741951518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Custom 6">
      <a:dk1>
        <a:srgbClr val="3A3943"/>
      </a:dk1>
      <a:lt1>
        <a:sysClr val="window" lastClr="FFFFFF"/>
      </a:lt1>
      <a:dk2>
        <a:srgbClr val="3A3943"/>
      </a:dk2>
      <a:lt2>
        <a:srgbClr val="BAB391"/>
      </a:lt2>
      <a:accent1>
        <a:srgbClr val="004990"/>
      </a:accent1>
      <a:accent2>
        <a:srgbClr val="701C45"/>
      </a:accent2>
      <a:accent3>
        <a:srgbClr val="00A6E9"/>
      </a:accent3>
      <a:accent4>
        <a:srgbClr val="3A3943"/>
      </a:accent4>
      <a:accent5>
        <a:srgbClr val="001C48"/>
      </a:accent5>
      <a:accent6>
        <a:srgbClr val="F5A81C"/>
      </a:accent6>
      <a:hlink>
        <a:srgbClr val="004990"/>
      </a:hlink>
      <a:folHlink>
        <a:srgbClr val="00499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4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APTA Strategic Plan 041515" id="{B2D98FF5-72C6-4433-B79B-34C50DC82599}" vid="{990EAA43-E409-4991-B418-C0C9CFAC73B7}"/>
    </a:ext>
  </a:extLst>
</a:theme>
</file>

<file path=ppt/theme/theme4.xml><?xml version="1.0" encoding="utf-8"?>
<a:theme xmlns:a="http://schemas.openxmlformats.org/drawingml/2006/main" name="2_Office Theme">
  <a:themeElements>
    <a:clrScheme name="Custom 6">
      <a:dk1>
        <a:srgbClr val="3A3943"/>
      </a:dk1>
      <a:lt1>
        <a:sysClr val="window" lastClr="FFFFFF"/>
      </a:lt1>
      <a:dk2>
        <a:srgbClr val="3A3943"/>
      </a:dk2>
      <a:lt2>
        <a:srgbClr val="BAB391"/>
      </a:lt2>
      <a:accent1>
        <a:srgbClr val="004990"/>
      </a:accent1>
      <a:accent2>
        <a:srgbClr val="701C45"/>
      </a:accent2>
      <a:accent3>
        <a:srgbClr val="00A6E9"/>
      </a:accent3>
      <a:accent4>
        <a:srgbClr val="3A3943"/>
      </a:accent4>
      <a:accent5>
        <a:srgbClr val="001C48"/>
      </a:accent5>
      <a:accent6>
        <a:srgbClr val="F5A81C"/>
      </a:accent6>
      <a:hlink>
        <a:srgbClr val="004990"/>
      </a:hlink>
      <a:folHlink>
        <a:srgbClr val="00499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5.xml><?xml version="1.0" encoding="utf-8"?>
<a:theme xmlns:a="http://schemas.openxmlformats.org/drawingml/2006/main" name="5_Office Theme">
  <a:themeElements>
    <a:clrScheme name="Custom 6">
      <a:dk1>
        <a:srgbClr val="3A3943"/>
      </a:dk1>
      <a:lt1>
        <a:sysClr val="window" lastClr="FFFFFF"/>
      </a:lt1>
      <a:dk2>
        <a:srgbClr val="3A3943"/>
      </a:dk2>
      <a:lt2>
        <a:srgbClr val="BAB391"/>
      </a:lt2>
      <a:accent1>
        <a:srgbClr val="004990"/>
      </a:accent1>
      <a:accent2>
        <a:srgbClr val="701C45"/>
      </a:accent2>
      <a:accent3>
        <a:srgbClr val="00A6E9"/>
      </a:accent3>
      <a:accent4>
        <a:srgbClr val="3A3943"/>
      </a:accent4>
      <a:accent5>
        <a:srgbClr val="001C48"/>
      </a:accent5>
      <a:accent6>
        <a:srgbClr val="F5A81C"/>
      </a:accent6>
      <a:hlink>
        <a:srgbClr val="004990"/>
      </a:hlink>
      <a:folHlink>
        <a:srgbClr val="00499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assenger and Freight Rail Slides[40]" id="{AF5D8FD2-AAEB-0747-9DD1-16EF71258735}" vid="{9A147F09-CBF5-F64D-BFE4-8FCFE31F4C5F}"/>
    </a:ext>
  </a:extLst>
</a:theme>
</file>

<file path=ppt/theme/theme6.xml><?xml version="1.0" encoding="utf-8"?>
<a:theme xmlns:a="http://schemas.openxmlformats.org/drawingml/2006/main" name="3_Office Theme">
  <a:themeElements>
    <a:clrScheme name="New APTA PPT">
      <a:dk1>
        <a:sysClr val="windowText" lastClr="000000"/>
      </a:dk1>
      <a:lt1>
        <a:sysClr val="window" lastClr="FFFFFF"/>
      </a:lt1>
      <a:dk2>
        <a:srgbClr val="3A3943"/>
      </a:dk2>
      <a:lt2>
        <a:srgbClr val="E7E6E6"/>
      </a:lt2>
      <a:accent1>
        <a:srgbClr val="004990"/>
      </a:accent1>
      <a:accent2>
        <a:srgbClr val="001C48"/>
      </a:accent2>
      <a:accent3>
        <a:srgbClr val="00A6E9"/>
      </a:accent3>
      <a:accent4>
        <a:srgbClr val="BAB391"/>
      </a:accent4>
      <a:accent5>
        <a:srgbClr val="F5A81C"/>
      </a:accent5>
      <a:accent6>
        <a:srgbClr val="701C45"/>
      </a:accent6>
      <a:hlink>
        <a:srgbClr val="0563C1"/>
      </a:hlink>
      <a:folHlink>
        <a:srgbClr val="954F7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7.xml><?xml version="1.0" encoding="utf-8"?>
<a:theme xmlns:a="http://schemas.openxmlformats.org/drawingml/2006/main" name="Momentum">
  <a:themeElements>
    <a:clrScheme name="Momentum">
      <a:dk1>
        <a:srgbClr val="495AA0"/>
      </a:dk1>
      <a:lt1>
        <a:srgbClr val="FFFFFF"/>
      </a:lt1>
      <a:dk2>
        <a:srgbClr val="424242"/>
      </a:dk2>
      <a:lt2>
        <a:srgbClr val="495AA0"/>
      </a:lt2>
      <a:accent1>
        <a:srgbClr val="0B6374"/>
      </a:accent1>
      <a:accent2>
        <a:srgbClr val="FD5B58"/>
      </a:accent2>
      <a:accent3>
        <a:srgbClr val="599191"/>
      </a:accent3>
      <a:accent4>
        <a:srgbClr val="D7E6A3"/>
      </a:accent4>
      <a:accent5>
        <a:srgbClr val="27278B"/>
      </a:accent5>
      <a:accent6>
        <a:srgbClr val="D558AB"/>
      </a:accent6>
      <a:hlink>
        <a:srgbClr val="27278B"/>
      </a:hlink>
      <a:folHlink>
        <a:srgbClr val="2727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E2A0553C8482DC42A63C68791445296F" ma:contentTypeVersion="10" ma:contentTypeDescription="Create a new document." ma:contentTypeScope="" ma:versionID="a46e34b7c11b78aabc0e1742e36a7ec1">
  <xsd:schema xmlns:xsd="http://www.w3.org/2001/XMLSchema" xmlns:xs="http://www.w3.org/2001/XMLSchema" xmlns:p="http://schemas.microsoft.com/office/2006/metadata/properties" xmlns:ns3="1dd4829c-6a2b-49a8-bce0-89612f4cf7a9" targetNamespace="http://schemas.microsoft.com/office/2006/metadata/properties" ma:root="true" ma:fieldsID="4dc435c9136d160068af042bc2fc74a7" ns3:_="">
    <xsd:import namespace="1dd4829c-6a2b-49a8-bce0-89612f4cf7a9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OCR" minOccurs="0"/>
                <xsd:element ref="ns3:MediaServiceDateTaken" minOccurs="0"/>
                <xsd:element ref="ns3:MediaServiceLocation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dd4829c-6a2b-49a8-bce0-89612f4cf7a9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DateTaken" ma:index="16" nillable="true" ma:displayName="MediaServiceDateTaken" ma:hidden="true" ma:internalName="MediaServiceDateTaken" ma:readOnly="true">
      <xsd:simpleType>
        <xsd:restriction base="dms:Text"/>
      </xsd:simpleType>
    </xsd:element>
    <xsd:element name="MediaServiceLocation" ma:index="17" nillable="true" ma:displayName="Location" ma:internalName="MediaServiceLocation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5F396572-77E9-4718-B5FB-3D0B0726F109}">
  <ds:schemaRefs>
    <ds:schemaRef ds:uri="http://www.w3.org/XML/1998/namespace"/>
    <ds:schemaRef ds:uri="http://purl.org/dc/terms/"/>
    <ds:schemaRef ds:uri="http://purl.org/dc/dcmitype/"/>
    <ds:schemaRef ds:uri="http://schemas.microsoft.com/office/2006/documentManagement/types"/>
    <ds:schemaRef ds:uri="http://purl.org/dc/elements/1.1/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1dd4829c-6a2b-49a8-bce0-89612f4cf7a9"/>
  </ds:schemaRefs>
</ds:datastoreItem>
</file>

<file path=customXml/itemProps2.xml><?xml version="1.0" encoding="utf-8"?>
<ds:datastoreItem xmlns:ds="http://schemas.openxmlformats.org/officeDocument/2006/customXml" ds:itemID="{72F8F9C2-28C9-4785-A90A-84C48169AAEF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1dd4829c-6a2b-49a8-bce0-89612f4cf7a9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070873A7-A8A6-46E3-B647-C2F9058D8462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2628</TotalTime>
  <Words>626</Words>
  <Application>Microsoft Office PowerPoint</Application>
  <PresentationFormat>On-screen Show (16:9)</PresentationFormat>
  <Paragraphs>165</Paragraphs>
  <Slides>16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7</vt:i4>
      </vt:variant>
      <vt:variant>
        <vt:lpstr>Slide Titles</vt:lpstr>
      </vt:variant>
      <vt:variant>
        <vt:i4>16</vt:i4>
      </vt:variant>
    </vt:vector>
  </HeadingPairs>
  <TitlesOfParts>
    <vt:vector size="35" baseType="lpstr">
      <vt:lpstr>Arial</vt:lpstr>
      <vt:lpstr>Calibri</vt:lpstr>
      <vt:lpstr>Calibri Light</vt:lpstr>
      <vt:lpstr>Century Gothic</vt:lpstr>
      <vt:lpstr>Franklin Gothic Medium</vt:lpstr>
      <vt:lpstr>Lexend</vt:lpstr>
      <vt:lpstr>Lexend SemiBold</vt:lpstr>
      <vt:lpstr>Maven Pro</vt:lpstr>
      <vt:lpstr>Nunito</vt:lpstr>
      <vt:lpstr>Rubik</vt:lpstr>
      <vt:lpstr>Times</vt:lpstr>
      <vt:lpstr>Wingdings</vt:lpstr>
      <vt:lpstr>Office Theme</vt:lpstr>
      <vt:lpstr>1_Office Theme</vt:lpstr>
      <vt:lpstr>4_Office Theme</vt:lpstr>
      <vt:lpstr>2_Office Theme</vt:lpstr>
      <vt:lpstr>5_Office Theme</vt:lpstr>
      <vt:lpstr>3_Office Theme</vt:lpstr>
      <vt:lpstr>Momentum</vt:lpstr>
      <vt:lpstr>C Presentation to 2022 Transit Initiatives and Communities Workshop The Status of Urban Mobility in the United States  </vt:lpstr>
      <vt:lpstr>Transit Providers Have Navigated Change Before……</vt:lpstr>
      <vt:lpstr>Evolution of Urban Mobility Since 1882</vt:lpstr>
      <vt:lpstr>PowerPoint Presentation</vt:lpstr>
      <vt:lpstr>Emergency Public Transportation Funding</vt:lpstr>
      <vt:lpstr>Infrastructure Investment and Jobs Act Public Transportation</vt:lpstr>
      <vt:lpstr>Infrastructure Investment and Jobs Act Passenger and Freight Rail</vt:lpstr>
      <vt:lpstr>Industry Revenue Sources (2017) </vt:lpstr>
      <vt:lpstr>Pathways to Financial Recovery</vt:lpstr>
      <vt:lpstr>Sources of State / Local Assistance</vt:lpstr>
      <vt:lpstr>A Tale of Three Transit Election Years:</vt:lpstr>
      <vt:lpstr>PowerPoint Presentation</vt:lpstr>
      <vt:lpstr>Financing:  Sources of Low-Cost Capital  </vt:lpstr>
      <vt:lpstr>Significant Challenges / Opportunities in 2022</vt:lpstr>
      <vt:lpstr>Fare Policy Discussion:</vt:lpstr>
      <vt:lpstr>    Grateful for our ongoing partnership!  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Matthew Dickens</dc:creator>
  <cp:lastModifiedBy>Art Guzzetti</cp:lastModifiedBy>
  <cp:revision>121</cp:revision>
  <cp:lastPrinted>2019-11-02T02:46:21Z</cp:lastPrinted>
  <dcterms:created xsi:type="dcterms:W3CDTF">2019-05-28T18:42:35Z</dcterms:created>
  <dcterms:modified xsi:type="dcterms:W3CDTF">2022-07-18T00:25:51Z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0x010100E2A0553C8482DC42A63C68791445296F</vt:lpwstr>
  </property>
</Properties>
</file>