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6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y="5143500" cx="9144000"/>
  <p:notesSz cx="6858000" cy="9144000"/>
  <p:embeddedFontLst>
    <p:embeddedFont>
      <p:font typeface="Karla Medium"/>
      <p:regular r:id="rId17"/>
      <p:bold r:id="rId18"/>
      <p:italic r:id="rId19"/>
      <p:boldItalic r:id="rId20"/>
    </p:embeddedFont>
    <p:embeddedFont>
      <p:font typeface="Karla"/>
      <p:regular r:id="rId21"/>
      <p:bold r:id="rId22"/>
      <p:italic r:id="rId23"/>
      <p:boldItalic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KarlaMedium-boldItalic.fntdata"/><Relationship Id="rId11" Type="http://schemas.openxmlformats.org/officeDocument/2006/relationships/slide" Target="slides/slide7.xml"/><Relationship Id="rId22" Type="http://schemas.openxmlformats.org/officeDocument/2006/relationships/font" Target="fonts/Karla-bold.fntdata"/><Relationship Id="rId10" Type="http://schemas.openxmlformats.org/officeDocument/2006/relationships/slide" Target="slides/slide6.xml"/><Relationship Id="rId21" Type="http://schemas.openxmlformats.org/officeDocument/2006/relationships/font" Target="fonts/Karla-regular.fntdata"/><Relationship Id="rId13" Type="http://schemas.openxmlformats.org/officeDocument/2006/relationships/slide" Target="slides/slide9.xml"/><Relationship Id="rId24" Type="http://schemas.openxmlformats.org/officeDocument/2006/relationships/font" Target="fonts/Karla-boldItalic.fntdata"/><Relationship Id="rId12" Type="http://schemas.openxmlformats.org/officeDocument/2006/relationships/slide" Target="slides/slide8.xml"/><Relationship Id="rId23" Type="http://schemas.openxmlformats.org/officeDocument/2006/relationships/font" Target="fonts/Karla-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font" Target="fonts/KarlaMedium-regular.fntdata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font" Target="fonts/KarlaMedium-italic.fntdata"/><Relationship Id="rId6" Type="http://schemas.openxmlformats.org/officeDocument/2006/relationships/slide" Target="slides/slide2.xml"/><Relationship Id="rId18" Type="http://schemas.openxmlformats.org/officeDocument/2006/relationships/font" Target="fonts/KarlaMedium-bold.fntdata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36b8f8bbf8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36b8f8bbf8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36b8f8bbf8_0_1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136b8f8bbf8_0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36b8f8bbf8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136b8f8bbf8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136b8f8bbf8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136b8f8bbf8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29874f4eb4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29874f4eb4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36b8f8bbf8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36b8f8bbf8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36b8f8bbf8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136b8f8bbf8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36b8f8bbf8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136b8f8bbf8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36b8f8bbf8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136b8f8bbf8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36b8f8bbf8_0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136b8f8bbf8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36b8f8bbf8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136b8f8bbf8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36b8f8bbf8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136b8f8bbf8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Project" type="tx">
  <p:cSld name="TITLE_AND_BODY">
    <p:bg>
      <p:bgPr>
        <a:solidFill>
          <a:srgbClr val="F9F9F9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idx="12" type="sldNum"/>
          </p:nvPr>
        </p:nvSpPr>
        <p:spPr>
          <a:xfrm>
            <a:off x="8366708" y="4622242"/>
            <a:ext cx="548700" cy="393600"/>
          </a:xfrm>
          <a:prstGeom prst="rect">
            <a:avLst/>
          </a:prstGeom>
        </p:spPr>
        <p:txBody>
          <a:bodyPr anchorCtr="0" anchor="b" bIns="91425" lIns="91425" spcFirstLastPara="1" rIns="0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" name="Google Shape;11;p2"/>
          <p:cNvSpPr txBox="1"/>
          <p:nvPr>
            <p:ph type="title"/>
          </p:nvPr>
        </p:nvSpPr>
        <p:spPr>
          <a:xfrm>
            <a:off x="230450" y="1944950"/>
            <a:ext cx="5256000" cy="15984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230450" y="119840"/>
            <a:ext cx="1484100" cy="2211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Guide">
  <p:cSld name="TITLE_AND_BODY_1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idx="12" type="sldNum"/>
          </p:nvPr>
        </p:nvSpPr>
        <p:spPr>
          <a:xfrm>
            <a:off x="8366708" y="4622242"/>
            <a:ext cx="548700" cy="393600"/>
          </a:xfrm>
          <a:prstGeom prst="rect">
            <a:avLst/>
          </a:prstGeom>
        </p:spPr>
        <p:txBody>
          <a:bodyPr anchorCtr="0" anchor="b" bIns="91425" lIns="91425" spcFirstLastPara="1" rIns="0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" name="Google Shape;15;p3"/>
          <p:cNvSpPr txBox="1"/>
          <p:nvPr>
            <p:ph type="title"/>
          </p:nvPr>
        </p:nvSpPr>
        <p:spPr>
          <a:xfrm>
            <a:off x="228600" y="1943262"/>
            <a:ext cx="8686800" cy="687000"/>
          </a:xfrm>
          <a:prstGeom prst="rect">
            <a:avLst/>
          </a:prstGeom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b="1" sz="4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" name="Google Shape;16;p3"/>
          <p:cNvSpPr txBox="1"/>
          <p:nvPr>
            <p:ph idx="1" type="subTitle"/>
          </p:nvPr>
        </p:nvSpPr>
        <p:spPr>
          <a:xfrm>
            <a:off x="230450" y="119840"/>
            <a:ext cx="1484100" cy="2211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2" type="subTitle"/>
          </p:nvPr>
        </p:nvSpPr>
        <p:spPr>
          <a:xfrm>
            <a:off x="1943100" y="119840"/>
            <a:ext cx="1484100" cy="2211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- 4Col">
  <p:cSld name="TITLE_AND_BODY_1_1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366708" y="4622242"/>
            <a:ext cx="548700" cy="393600"/>
          </a:xfrm>
          <a:prstGeom prst="rect">
            <a:avLst/>
          </a:prstGeom>
        </p:spPr>
        <p:txBody>
          <a:bodyPr anchorCtr="0" anchor="b" bIns="91425" lIns="91425" spcFirstLastPara="1" rIns="0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" name="Google Shape;20;p4"/>
          <p:cNvSpPr txBox="1"/>
          <p:nvPr>
            <p:ph idx="2" type="sldNum"/>
          </p:nvPr>
        </p:nvSpPr>
        <p:spPr>
          <a:xfrm>
            <a:off x="8366708" y="4622242"/>
            <a:ext cx="548700" cy="393600"/>
          </a:xfrm>
          <a:prstGeom prst="rect">
            <a:avLst/>
          </a:prstGeom>
        </p:spPr>
        <p:txBody>
          <a:bodyPr anchorCtr="0" anchor="b" bIns="91425" lIns="91425" spcFirstLastPara="1" rIns="0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" name="Google Shape;21;p4"/>
          <p:cNvSpPr txBox="1"/>
          <p:nvPr>
            <p:ph type="title"/>
          </p:nvPr>
        </p:nvSpPr>
        <p:spPr>
          <a:xfrm>
            <a:off x="228600" y="919012"/>
            <a:ext cx="8686800" cy="687000"/>
          </a:xfrm>
          <a:prstGeom prst="rect">
            <a:avLst/>
          </a:prstGeom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2" name="Google Shape;22;p4"/>
          <p:cNvSpPr txBox="1"/>
          <p:nvPr>
            <p:ph idx="3" type="title"/>
          </p:nvPr>
        </p:nvSpPr>
        <p:spPr>
          <a:xfrm>
            <a:off x="228600" y="1498115"/>
            <a:ext cx="1593300" cy="687000"/>
          </a:xfrm>
          <a:prstGeom prst="rect">
            <a:avLst/>
          </a:prstGeom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230350" y="1825402"/>
            <a:ext cx="1483800" cy="25083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sp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>
                <a:solidFill>
                  <a:schemeClr val="dk1"/>
                </a:solidFill>
              </a:defRPr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800">
                <a:solidFill>
                  <a:schemeClr val="dk1"/>
                </a:solidFill>
              </a:defRPr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>
                <a:solidFill>
                  <a:schemeClr val="dk1"/>
                </a:solidFill>
              </a:defRPr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>
                <a:solidFill>
                  <a:schemeClr val="dk1"/>
                </a:solidFill>
              </a:defRPr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800">
                <a:solidFill>
                  <a:schemeClr val="dk1"/>
                </a:solidFill>
              </a:defRPr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>
                <a:solidFill>
                  <a:schemeClr val="dk1"/>
                </a:solidFill>
              </a:defRPr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>
                <a:solidFill>
                  <a:schemeClr val="dk1"/>
                </a:solidFill>
              </a:defRPr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800">
                <a:solidFill>
                  <a:schemeClr val="dk1"/>
                </a:solidFill>
              </a:defRPr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4" name="Google Shape;24;p4"/>
          <p:cNvSpPr txBox="1"/>
          <p:nvPr>
            <p:ph idx="4" type="title"/>
          </p:nvPr>
        </p:nvSpPr>
        <p:spPr>
          <a:xfrm>
            <a:off x="1946550" y="1498115"/>
            <a:ext cx="1593300" cy="687000"/>
          </a:xfrm>
          <a:prstGeom prst="rect">
            <a:avLst/>
          </a:prstGeom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5" name="Google Shape;25;p4"/>
          <p:cNvSpPr txBox="1"/>
          <p:nvPr>
            <p:ph idx="5" type="body"/>
          </p:nvPr>
        </p:nvSpPr>
        <p:spPr>
          <a:xfrm>
            <a:off x="1948300" y="1825402"/>
            <a:ext cx="1483800" cy="25083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spAutoFit/>
          </a:bodyPr>
          <a:lstStyle>
            <a:lvl1pPr indent="-2794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>
                <a:solidFill>
                  <a:schemeClr val="dk1"/>
                </a:solidFill>
              </a:defRPr>
            </a:lvl1pPr>
            <a:lvl2pPr indent="-2794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800">
                <a:solidFill>
                  <a:schemeClr val="dk1"/>
                </a:solidFill>
              </a:defRPr>
            </a:lvl2pPr>
            <a:lvl3pPr indent="-2794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>
                <a:solidFill>
                  <a:schemeClr val="dk1"/>
                </a:solidFill>
              </a:defRPr>
            </a:lvl3pPr>
            <a:lvl4pPr indent="-2794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>
                <a:solidFill>
                  <a:schemeClr val="dk1"/>
                </a:solidFill>
              </a:defRPr>
            </a:lvl4pPr>
            <a:lvl5pPr indent="-2794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800">
                <a:solidFill>
                  <a:schemeClr val="dk1"/>
                </a:solidFill>
              </a:defRPr>
            </a:lvl5pPr>
            <a:lvl6pPr indent="-2794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>
                <a:solidFill>
                  <a:schemeClr val="dk1"/>
                </a:solidFill>
              </a:defRPr>
            </a:lvl6pPr>
            <a:lvl7pPr indent="-2794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>
                <a:solidFill>
                  <a:schemeClr val="dk1"/>
                </a:solidFill>
              </a:defRPr>
            </a:lvl7pPr>
            <a:lvl8pPr indent="-2794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800">
                <a:solidFill>
                  <a:schemeClr val="dk1"/>
                </a:solidFill>
              </a:defRPr>
            </a:lvl8pPr>
            <a:lvl9pPr indent="-2794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6" name="Google Shape;26;p4"/>
          <p:cNvSpPr txBox="1"/>
          <p:nvPr>
            <p:ph idx="6" type="title"/>
          </p:nvPr>
        </p:nvSpPr>
        <p:spPr>
          <a:xfrm>
            <a:off x="3772250" y="1498115"/>
            <a:ext cx="1593300" cy="687000"/>
          </a:xfrm>
          <a:prstGeom prst="rect">
            <a:avLst/>
          </a:prstGeom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7" name="Google Shape;27;p4"/>
          <p:cNvSpPr txBox="1"/>
          <p:nvPr>
            <p:ph idx="7" type="body"/>
          </p:nvPr>
        </p:nvSpPr>
        <p:spPr>
          <a:xfrm>
            <a:off x="3774000" y="1825402"/>
            <a:ext cx="1483800" cy="25083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spAutoFit/>
          </a:bodyPr>
          <a:lstStyle>
            <a:lvl1pPr indent="-2794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>
                <a:solidFill>
                  <a:schemeClr val="dk1"/>
                </a:solidFill>
              </a:defRPr>
            </a:lvl1pPr>
            <a:lvl2pPr indent="-2794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800">
                <a:solidFill>
                  <a:schemeClr val="dk1"/>
                </a:solidFill>
              </a:defRPr>
            </a:lvl2pPr>
            <a:lvl3pPr indent="-2794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>
                <a:solidFill>
                  <a:schemeClr val="dk1"/>
                </a:solidFill>
              </a:defRPr>
            </a:lvl3pPr>
            <a:lvl4pPr indent="-2794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>
                <a:solidFill>
                  <a:schemeClr val="dk1"/>
                </a:solidFill>
              </a:defRPr>
            </a:lvl4pPr>
            <a:lvl5pPr indent="-2794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800">
                <a:solidFill>
                  <a:schemeClr val="dk1"/>
                </a:solidFill>
              </a:defRPr>
            </a:lvl5pPr>
            <a:lvl6pPr indent="-2794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>
                <a:solidFill>
                  <a:schemeClr val="dk1"/>
                </a:solidFill>
              </a:defRPr>
            </a:lvl6pPr>
            <a:lvl7pPr indent="-2794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>
                <a:solidFill>
                  <a:schemeClr val="dk1"/>
                </a:solidFill>
              </a:defRPr>
            </a:lvl7pPr>
            <a:lvl8pPr indent="-2794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800">
                <a:solidFill>
                  <a:schemeClr val="dk1"/>
                </a:solidFill>
              </a:defRPr>
            </a:lvl8pPr>
            <a:lvl9pPr indent="-2794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8" name="Google Shape;28;p4"/>
          <p:cNvSpPr txBox="1"/>
          <p:nvPr>
            <p:ph idx="8" type="title"/>
          </p:nvPr>
        </p:nvSpPr>
        <p:spPr>
          <a:xfrm>
            <a:off x="5597950" y="1498115"/>
            <a:ext cx="1593300" cy="687000"/>
          </a:xfrm>
          <a:prstGeom prst="rect">
            <a:avLst/>
          </a:prstGeom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9" name="Google Shape;29;p4"/>
          <p:cNvSpPr txBox="1"/>
          <p:nvPr>
            <p:ph idx="9" type="body"/>
          </p:nvPr>
        </p:nvSpPr>
        <p:spPr>
          <a:xfrm>
            <a:off x="5599700" y="1825402"/>
            <a:ext cx="1483800" cy="25083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spAutoFit/>
          </a:bodyPr>
          <a:lstStyle>
            <a:lvl1pPr indent="-2794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>
                <a:solidFill>
                  <a:schemeClr val="dk1"/>
                </a:solidFill>
              </a:defRPr>
            </a:lvl1pPr>
            <a:lvl2pPr indent="-2794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800">
                <a:solidFill>
                  <a:schemeClr val="dk1"/>
                </a:solidFill>
              </a:defRPr>
            </a:lvl2pPr>
            <a:lvl3pPr indent="-2794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>
                <a:solidFill>
                  <a:schemeClr val="dk1"/>
                </a:solidFill>
              </a:defRPr>
            </a:lvl3pPr>
            <a:lvl4pPr indent="-2794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>
                <a:solidFill>
                  <a:schemeClr val="dk1"/>
                </a:solidFill>
              </a:defRPr>
            </a:lvl4pPr>
            <a:lvl5pPr indent="-2794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800">
                <a:solidFill>
                  <a:schemeClr val="dk1"/>
                </a:solidFill>
              </a:defRPr>
            </a:lvl5pPr>
            <a:lvl6pPr indent="-2794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>
                <a:solidFill>
                  <a:schemeClr val="dk1"/>
                </a:solidFill>
              </a:defRPr>
            </a:lvl6pPr>
            <a:lvl7pPr indent="-2794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>
                <a:solidFill>
                  <a:schemeClr val="dk1"/>
                </a:solidFill>
              </a:defRPr>
            </a:lvl7pPr>
            <a:lvl8pPr indent="-2794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800">
                <a:solidFill>
                  <a:schemeClr val="dk1"/>
                </a:solidFill>
              </a:defRPr>
            </a:lvl8pPr>
            <a:lvl9pPr indent="-2794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0" name="Google Shape;30;p4"/>
          <p:cNvSpPr txBox="1"/>
          <p:nvPr>
            <p:ph idx="13" type="subTitle"/>
          </p:nvPr>
        </p:nvSpPr>
        <p:spPr>
          <a:xfrm>
            <a:off x="230450" y="119840"/>
            <a:ext cx="1484100" cy="2211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31" name="Google Shape;31;p4"/>
          <p:cNvSpPr txBox="1"/>
          <p:nvPr>
            <p:ph idx="14" type="subTitle"/>
          </p:nvPr>
        </p:nvSpPr>
        <p:spPr>
          <a:xfrm>
            <a:off x="1943100" y="119840"/>
            <a:ext cx="1484100" cy="2211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- Std Layout" type="blank">
  <p:cSld name="BLANK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/>
          <p:nvPr>
            <p:ph idx="12" type="sldNum"/>
          </p:nvPr>
        </p:nvSpPr>
        <p:spPr>
          <a:xfrm>
            <a:off x="8366708" y="4622242"/>
            <a:ext cx="548700" cy="393600"/>
          </a:xfrm>
          <a:prstGeom prst="rect">
            <a:avLst/>
          </a:prstGeom>
        </p:spPr>
        <p:txBody>
          <a:bodyPr anchorCtr="0" anchor="b" bIns="91425" lIns="91425" spcFirstLastPara="1" rIns="0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4" name="Google Shape;34;p5"/>
          <p:cNvSpPr txBox="1"/>
          <p:nvPr>
            <p:ph type="title"/>
          </p:nvPr>
        </p:nvSpPr>
        <p:spPr>
          <a:xfrm>
            <a:off x="228600" y="919000"/>
            <a:ext cx="1593300" cy="687000"/>
          </a:xfrm>
          <a:prstGeom prst="rect">
            <a:avLst/>
          </a:prstGeom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5" name="Google Shape;35;p5"/>
          <p:cNvSpPr txBox="1"/>
          <p:nvPr>
            <p:ph idx="1" type="subTitle"/>
          </p:nvPr>
        </p:nvSpPr>
        <p:spPr>
          <a:xfrm>
            <a:off x="230450" y="119840"/>
            <a:ext cx="1484100" cy="2211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2" type="subTitle"/>
          </p:nvPr>
        </p:nvSpPr>
        <p:spPr>
          <a:xfrm>
            <a:off x="1943100" y="119840"/>
            <a:ext cx="1484100" cy="2211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3" type="body"/>
          </p:nvPr>
        </p:nvSpPr>
        <p:spPr>
          <a:xfrm>
            <a:off x="230350" y="1834625"/>
            <a:ext cx="1484100" cy="25083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spAutoFit/>
          </a:bodyPr>
          <a:lstStyle>
            <a:lvl1pPr indent="-2794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>
                <a:solidFill>
                  <a:schemeClr val="dk1"/>
                </a:solidFill>
              </a:defRPr>
            </a:lvl1pPr>
            <a:lvl2pPr indent="-2794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800">
                <a:solidFill>
                  <a:schemeClr val="dk1"/>
                </a:solidFill>
              </a:defRPr>
            </a:lvl2pPr>
            <a:lvl3pPr indent="-2794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>
                <a:solidFill>
                  <a:schemeClr val="dk1"/>
                </a:solidFill>
              </a:defRPr>
            </a:lvl3pPr>
            <a:lvl4pPr indent="-2794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>
                <a:solidFill>
                  <a:schemeClr val="dk1"/>
                </a:solidFill>
              </a:defRPr>
            </a:lvl4pPr>
            <a:lvl5pPr indent="-2794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800">
                <a:solidFill>
                  <a:schemeClr val="dk1"/>
                </a:solidFill>
              </a:defRPr>
            </a:lvl5pPr>
            <a:lvl6pPr indent="-2794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>
                <a:solidFill>
                  <a:schemeClr val="dk1"/>
                </a:solidFill>
              </a:defRPr>
            </a:lvl6pPr>
            <a:lvl7pPr indent="-2794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>
                <a:solidFill>
                  <a:schemeClr val="dk1"/>
                </a:solidFill>
              </a:defRPr>
            </a:lvl7pPr>
            <a:lvl8pPr indent="-2794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800">
                <a:solidFill>
                  <a:schemeClr val="dk1"/>
                </a:solidFill>
              </a:defRPr>
            </a:lvl8pPr>
            <a:lvl9pPr indent="-2794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- 2Col">
  <p:cSld name="BLANK_1_1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8366708" y="4622242"/>
            <a:ext cx="548700" cy="393600"/>
          </a:xfrm>
          <a:prstGeom prst="rect">
            <a:avLst/>
          </a:prstGeom>
        </p:spPr>
        <p:txBody>
          <a:bodyPr anchorCtr="0" anchor="b" bIns="91425" lIns="91425" spcFirstLastPara="1" rIns="0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0" name="Google Shape;40;p6"/>
          <p:cNvSpPr txBox="1"/>
          <p:nvPr>
            <p:ph type="title"/>
          </p:nvPr>
        </p:nvSpPr>
        <p:spPr>
          <a:xfrm>
            <a:off x="228600" y="919012"/>
            <a:ext cx="8686800" cy="687000"/>
          </a:xfrm>
          <a:prstGeom prst="rect">
            <a:avLst/>
          </a:prstGeom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1" name="Google Shape;41;p6"/>
          <p:cNvSpPr txBox="1"/>
          <p:nvPr>
            <p:ph idx="1" type="body"/>
          </p:nvPr>
        </p:nvSpPr>
        <p:spPr>
          <a:xfrm>
            <a:off x="230350" y="1834619"/>
            <a:ext cx="3312600" cy="25083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spAutoFit/>
          </a:bodyPr>
          <a:lstStyle>
            <a:lvl1pPr indent="-2794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>
                <a:solidFill>
                  <a:schemeClr val="dk1"/>
                </a:solidFill>
              </a:defRPr>
            </a:lvl1pPr>
            <a:lvl2pPr indent="-2794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800">
                <a:solidFill>
                  <a:schemeClr val="dk1"/>
                </a:solidFill>
              </a:defRPr>
            </a:lvl2pPr>
            <a:lvl3pPr indent="-2794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>
                <a:solidFill>
                  <a:schemeClr val="dk1"/>
                </a:solidFill>
              </a:defRPr>
            </a:lvl3pPr>
            <a:lvl4pPr indent="-2794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>
                <a:solidFill>
                  <a:schemeClr val="dk1"/>
                </a:solidFill>
              </a:defRPr>
            </a:lvl4pPr>
            <a:lvl5pPr indent="-2794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800">
                <a:solidFill>
                  <a:schemeClr val="dk1"/>
                </a:solidFill>
              </a:defRPr>
            </a:lvl5pPr>
            <a:lvl6pPr indent="-2794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>
                <a:solidFill>
                  <a:schemeClr val="dk1"/>
                </a:solidFill>
              </a:defRPr>
            </a:lvl6pPr>
            <a:lvl7pPr indent="-2794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>
                <a:solidFill>
                  <a:schemeClr val="dk1"/>
                </a:solidFill>
              </a:defRPr>
            </a:lvl7pPr>
            <a:lvl8pPr indent="-2794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800">
                <a:solidFill>
                  <a:schemeClr val="dk1"/>
                </a:solidFill>
              </a:defRPr>
            </a:lvl8pPr>
            <a:lvl9pPr indent="-2794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2" name="Google Shape;42;p6"/>
          <p:cNvSpPr txBox="1"/>
          <p:nvPr>
            <p:ph idx="2" type="body"/>
          </p:nvPr>
        </p:nvSpPr>
        <p:spPr>
          <a:xfrm>
            <a:off x="3771900" y="1834619"/>
            <a:ext cx="3312600" cy="25083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spAutoFit/>
          </a:bodyPr>
          <a:lstStyle>
            <a:lvl1pPr indent="-2794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>
                <a:solidFill>
                  <a:schemeClr val="dk1"/>
                </a:solidFill>
              </a:defRPr>
            </a:lvl1pPr>
            <a:lvl2pPr indent="-2794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800">
                <a:solidFill>
                  <a:schemeClr val="dk1"/>
                </a:solidFill>
              </a:defRPr>
            </a:lvl2pPr>
            <a:lvl3pPr indent="-2794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>
                <a:solidFill>
                  <a:schemeClr val="dk1"/>
                </a:solidFill>
              </a:defRPr>
            </a:lvl3pPr>
            <a:lvl4pPr indent="-2794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>
                <a:solidFill>
                  <a:schemeClr val="dk1"/>
                </a:solidFill>
              </a:defRPr>
            </a:lvl4pPr>
            <a:lvl5pPr indent="-2794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800">
                <a:solidFill>
                  <a:schemeClr val="dk1"/>
                </a:solidFill>
              </a:defRPr>
            </a:lvl5pPr>
            <a:lvl6pPr indent="-2794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>
                <a:solidFill>
                  <a:schemeClr val="dk1"/>
                </a:solidFill>
              </a:defRPr>
            </a:lvl6pPr>
            <a:lvl7pPr indent="-2794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>
                <a:solidFill>
                  <a:schemeClr val="dk1"/>
                </a:solidFill>
              </a:defRPr>
            </a:lvl7pPr>
            <a:lvl8pPr indent="-2794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800">
                <a:solidFill>
                  <a:schemeClr val="dk1"/>
                </a:solidFill>
              </a:defRPr>
            </a:lvl8pPr>
            <a:lvl9pPr indent="-2794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3" name="Google Shape;43;p6"/>
          <p:cNvSpPr txBox="1"/>
          <p:nvPr>
            <p:ph idx="3" type="body"/>
          </p:nvPr>
        </p:nvSpPr>
        <p:spPr>
          <a:xfrm>
            <a:off x="7658100" y="1834625"/>
            <a:ext cx="1257300" cy="25083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spAutoFit/>
          </a:bodyPr>
          <a:lstStyle>
            <a:lvl1pPr indent="-2667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Char char="●"/>
              <a:defRPr sz="600">
                <a:solidFill>
                  <a:schemeClr val="dk1"/>
                </a:solidFill>
              </a:defRPr>
            </a:lvl1pPr>
            <a:lvl2pPr indent="-2667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Char char="○"/>
              <a:defRPr sz="600">
                <a:solidFill>
                  <a:schemeClr val="dk1"/>
                </a:solidFill>
              </a:defRPr>
            </a:lvl2pPr>
            <a:lvl3pPr indent="-2667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Char char="■"/>
              <a:defRPr sz="600">
                <a:solidFill>
                  <a:schemeClr val="dk1"/>
                </a:solidFill>
              </a:defRPr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Char char="●"/>
              <a:defRPr sz="600">
                <a:solidFill>
                  <a:schemeClr val="dk1"/>
                </a:solidFill>
              </a:defRPr>
            </a:lvl4pPr>
            <a:lvl5pPr indent="-2667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Char char="○"/>
              <a:defRPr sz="600">
                <a:solidFill>
                  <a:schemeClr val="dk1"/>
                </a:solidFill>
              </a:defRPr>
            </a:lvl5pPr>
            <a:lvl6pPr indent="-2667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Char char="■"/>
              <a:defRPr sz="600">
                <a:solidFill>
                  <a:schemeClr val="dk1"/>
                </a:solidFill>
              </a:defRPr>
            </a:lvl6pPr>
            <a:lvl7pPr indent="-2667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Char char="●"/>
              <a:defRPr sz="600">
                <a:solidFill>
                  <a:schemeClr val="dk1"/>
                </a:solidFill>
              </a:defRPr>
            </a:lvl7pPr>
            <a:lvl8pPr indent="-2667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Char char="○"/>
              <a:defRPr sz="600">
                <a:solidFill>
                  <a:schemeClr val="dk1"/>
                </a:solidFill>
              </a:defRPr>
            </a:lvl8pPr>
            <a:lvl9pPr indent="-2667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Char char="■"/>
              <a:defRPr sz="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4" name="Google Shape;44;p6"/>
          <p:cNvSpPr txBox="1"/>
          <p:nvPr>
            <p:ph idx="4" type="subTitle"/>
          </p:nvPr>
        </p:nvSpPr>
        <p:spPr>
          <a:xfrm>
            <a:off x="230450" y="119840"/>
            <a:ext cx="1484100" cy="2211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45" name="Google Shape;45;p6"/>
          <p:cNvSpPr txBox="1"/>
          <p:nvPr>
            <p:ph idx="5" type="subTitle"/>
          </p:nvPr>
        </p:nvSpPr>
        <p:spPr>
          <a:xfrm>
            <a:off x="1943100" y="119840"/>
            <a:ext cx="1484100" cy="2211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- Callout Paragraph">
  <p:cSld name="BLANK_1_1_1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/>
          <p:nvPr>
            <p:ph idx="12" type="sldNum"/>
          </p:nvPr>
        </p:nvSpPr>
        <p:spPr>
          <a:xfrm>
            <a:off x="8366708" y="4622242"/>
            <a:ext cx="548700" cy="393600"/>
          </a:xfrm>
          <a:prstGeom prst="rect">
            <a:avLst/>
          </a:prstGeom>
        </p:spPr>
        <p:txBody>
          <a:bodyPr anchorCtr="0" anchor="b" bIns="91425" lIns="91425" spcFirstLastPara="1" rIns="0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8" name="Google Shape;48;p7"/>
          <p:cNvSpPr txBox="1"/>
          <p:nvPr>
            <p:ph type="title"/>
          </p:nvPr>
        </p:nvSpPr>
        <p:spPr>
          <a:xfrm>
            <a:off x="228600" y="2747950"/>
            <a:ext cx="1483800" cy="687000"/>
          </a:xfrm>
          <a:prstGeom prst="rect">
            <a:avLst/>
          </a:prstGeom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9" name="Google Shape;49;p7"/>
          <p:cNvSpPr txBox="1"/>
          <p:nvPr>
            <p:ph idx="1" type="body"/>
          </p:nvPr>
        </p:nvSpPr>
        <p:spPr>
          <a:xfrm>
            <a:off x="7658100" y="2749025"/>
            <a:ext cx="1257300" cy="25083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spAutoFit/>
          </a:bodyPr>
          <a:lstStyle>
            <a:lvl1pPr indent="-2667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Char char="●"/>
              <a:defRPr sz="600">
                <a:solidFill>
                  <a:schemeClr val="dk1"/>
                </a:solidFill>
              </a:defRPr>
            </a:lvl1pPr>
            <a:lvl2pPr indent="-2667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Char char="○"/>
              <a:defRPr sz="600">
                <a:solidFill>
                  <a:schemeClr val="dk1"/>
                </a:solidFill>
              </a:defRPr>
            </a:lvl2pPr>
            <a:lvl3pPr indent="-2667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Char char="■"/>
              <a:defRPr sz="600">
                <a:solidFill>
                  <a:schemeClr val="dk1"/>
                </a:solidFill>
              </a:defRPr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Char char="●"/>
              <a:defRPr sz="600">
                <a:solidFill>
                  <a:schemeClr val="dk1"/>
                </a:solidFill>
              </a:defRPr>
            </a:lvl4pPr>
            <a:lvl5pPr indent="-2667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Char char="○"/>
              <a:defRPr sz="600">
                <a:solidFill>
                  <a:schemeClr val="dk1"/>
                </a:solidFill>
              </a:defRPr>
            </a:lvl5pPr>
            <a:lvl6pPr indent="-2667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Char char="■"/>
              <a:defRPr sz="600">
                <a:solidFill>
                  <a:schemeClr val="dk1"/>
                </a:solidFill>
              </a:defRPr>
            </a:lvl6pPr>
            <a:lvl7pPr indent="-2667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Char char="●"/>
              <a:defRPr sz="600">
                <a:solidFill>
                  <a:schemeClr val="dk1"/>
                </a:solidFill>
              </a:defRPr>
            </a:lvl7pPr>
            <a:lvl8pPr indent="-2667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Char char="○"/>
              <a:defRPr sz="600">
                <a:solidFill>
                  <a:schemeClr val="dk1"/>
                </a:solidFill>
              </a:defRPr>
            </a:lvl8pPr>
            <a:lvl9pPr indent="-2667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Char char="■"/>
              <a:defRPr sz="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0" name="Google Shape;50;p7"/>
          <p:cNvSpPr txBox="1"/>
          <p:nvPr>
            <p:ph idx="2" type="body"/>
          </p:nvPr>
        </p:nvSpPr>
        <p:spPr>
          <a:xfrm>
            <a:off x="2743200" y="2744525"/>
            <a:ext cx="3657600" cy="25083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spAutoFit/>
          </a:bodyPr>
          <a:lstStyle>
            <a:lvl1pPr indent="-2794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>
                <a:solidFill>
                  <a:schemeClr val="dk1"/>
                </a:solidFill>
              </a:defRPr>
            </a:lvl1pPr>
            <a:lvl2pPr indent="-2794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800">
                <a:solidFill>
                  <a:schemeClr val="dk1"/>
                </a:solidFill>
              </a:defRPr>
            </a:lvl2pPr>
            <a:lvl3pPr indent="-2794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>
                <a:solidFill>
                  <a:schemeClr val="dk1"/>
                </a:solidFill>
              </a:defRPr>
            </a:lvl3pPr>
            <a:lvl4pPr indent="-2794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>
                <a:solidFill>
                  <a:schemeClr val="dk1"/>
                </a:solidFill>
              </a:defRPr>
            </a:lvl4pPr>
            <a:lvl5pPr indent="-2794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800">
                <a:solidFill>
                  <a:schemeClr val="dk1"/>
                </a:solidFill>
              </a:defRPr>
            </a:lvl5pPr>
            <a:lvl6pPr indent="-2794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>
                <a:solidFill>
                  <a:schemeClr val="dk1"/>
                </a:solidFill>
              </a:defRPr>
            </a:lvl6pPr>
            <a:lvl7pPr indent="-2794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>
                <a:solidFill>
                  <a:schemeClr val="dk1"/>
                </a:solidFill>
              </a:defRPr>
            </a:lvl7pPr>
            <a:lvl8pPr indent="-2794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800">
                <a:solidFill>
                  <a:schemeClr val="dk1"/>
                </a:solidFill>
              </a:defRPr>
            </a:lvl8pPr>
            <a:lvl9pPr indent="-2794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1" name="Google Shape;51;p7"/>
          <p:cNvSpPr txBox="1"/>
          <p:nvPr>
            <p:ph idx="3" type="subTitle"/>
          </p:nvPr>
        </p:nvSpPr>
        <p:spPr>
          <a:xfrm>
            <a:off x="230450" y="119840"/>
            <a:ext cx="1484100" cy="2211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52" name="Google Shape;52;p7"/>
          <p:cNvSpPr txBox="1"/>
          <p:nvPr>
            <p:ph idx="4" type="subTitle"/>
          </p:nvPr>
        </p:nvSpPr>
        <p:spPr>
          <a:xfrm>
            <a:off x="1943100" y="119840"/>
            <a:ext cx="1484100" cy="2211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- Type">
  <p:cSld name="BLANK_1_1_1_1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/>
          <p:nvPr>
            <p:ph idx="12" type="sldNum"/>
          </p:nvPr>
        </p:nvSpPr>
        <p:spPr>
          <a:xfrm>
            <a:off x="8366708" y="4622242"/>
            <a:ext cx="548700" cy="393600"/>
          </a:xfrm>
          <a:prstGeom prst="rect">
            <a:avLst/>
          </a:prstGeom>
        </p:spPr>
        <p:txBody>
          <a:bodyPr anchorCtr="0" anchor="b" bIns="91425" lIns="91425" spcFirstLastPara="1" rIns="0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5" name="Google Shape;55;p8"/>
          <p:cNvSpPr txBox="1"/>
          <p:nvPr>
            <p:ph type="title"/>
          </p:nvPr>
        </p:nvSpPr>
        <p:spPr>
          <a:xfrm>
            <a:off x="228600" y="919000"/>
            <a:ext cx="1484100" cy="687000"/>
          </a:xfrm>
          <a:prstGeom prst="rect">
            <a:avLst/>
          </a:prstGeom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6" name="Google Shape;56;p8"/>
          <p:cNvSpPr txBox="1"/>
          <p:nvPr>
            <p:ph idx="1" type="body"/>
          </p:nvPr>
        </p:nvSpPr>
        <p:spPr>
          <a:xfrm>
            <a:off x="230350" y="1834625"/>
            <a:ext cx="1484100" cy="25083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spAutoFit/>
          </a:bodyPr>
          <a:lstStyle>
            <a:lvl1pPr indent="-2794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>
                <a:solidFill>
                  <a:schemeClr val="dk1"/>
                </a:solidFill>
              </a:defRPr>
            </a:lvl1pPr>
            <a:lvl2pPr indent="-2794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800">
                <a:solidFill>
                  <a:schemeClr val="dk1"/>
                </a:solidFill>
              </a:defRPr>
            </a:lvl2pPr>
            <a:lvl3pPr indent="-2794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>
                <a:solidFill>
                  <a:schemeClr val="dk1"/>
                </a:solidFill>
              </a:defRPr>
            </a:lvl3pPr>
            <a:lvl4pPr indent="-2794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>
                <a:solidFill>
                  <a:schemeClr val="dk1"/>
                </a:solidFill>
              </a:defRPr>
            </a:lvl4pPr>
            <a:lvl5pPr indent="-2794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800">
                <a:solidFill>
                  <a:schemeClr val="dk1"/>
                </a:solidFill>
              </a:defRPr>
            </a:lvl5pPr>
            <a:lvl6pPr indent="-2794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>
                <a:solidFill>
                  <a:schemeClr val="dk1"/>
                </a:solidFill>
              </a:defRPr>
            </a:lvl6pPr>
            <a:lvl7pPr indent="-2794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>
                <a:solidFill>
                  <a:schemeClr val="dk1"/>
                </a:solidFill>
              </a:defRPr>
            </a:lvl7pPr>
            <a:lvl8pPr indent="-2794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800">
                <a:solidFill>
                  <a:schemeClr val="dk1"/>
                </a:solidFill>
              </a:defRPr>
            </a:lvl8pPr>
            <a:lvl9pPr indent="-2794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7" name="Google Shape;57;p8"/>
          <p:cNvSpPr txBox="1"/>
          <p:nvPr>
            <p:ph idx="2" type="subTitle"/>
          </p:nvPr>
        </p:nvSpPr>
        <p:spPr>
          <a:xfrm>
            <a:off x="230450" y="119840"/>
            <a:ext cx="1484100" cy="2211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58" name="Google Shape;58;p8"/>
          <p:cNvSpPr txBox="1"/>
          <p:nvPr>
            <p:ph idx="3" type="subTitle"/>
          </p:nvPr>
        </p:nvSpPr>
        <p:spPr>
          <a:xfrm>
            <a:off x="1943100" y="119840"/>
            <a:ext cx="1484100" cy="2211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59" name="Google Shape;59;p8"/>
          <p:cNvSpPr txBox="1"/>
          <p:nvPr>
            <p:ph idx="4" type="body"/>
          </p:nvPr>
        </p:nvSpPr>
        <p:spPr>
          <a:xfrm>
            <a:off x="7658100" y="1834788"/>
            <a:ext cx="1257300" cy="25083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spAutoFit/>
          </a:bodyPr>
          <a:lstStyle>
            <a:lvl1pPr indent="-2667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Char char="●"/>
              <a:defRPr sz="600">
                <a:solidFill>
                  <a:schemeClr val="dk1"/>
                </a:solidFill>
              </a:defRPr>
            </a:lvl1pPr>
            <a:lvl2pPr indent="-2667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Char char="○"/>
              <a:defRPr sz="600">
                <a:solidFill>
                  <a:schemeClr val="dk1"/>
                </a:solidFill>
              </a:defRPr>
            </a:lvl2pPr>
            <a:lvl3pPr indent="-2667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Char char="■"/>
              <a:defRPr sz="600">
                <a:solidFill>
                  <a:schemeClr val="dk1"/>
                </a:solidFill>
              </a:defRPr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Char char="●"/>
              <a:defRPr sz="600">
                <a:solidFill>
                  <a:schemeClr val="dk1"/>
                </a:solidFill>
              </a:defRPr>
            </a:lvl4pPr>
            <a:lvl5pPr indent="-2667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Char char="○"/>
              <a:defRPr sz="600">
                <a:solidFill>
                  <a:schemeClr val="dk1"/>
                </a:solidFill>
              </a:defRPr>
            </a:lvl5pPr>
            <a:lvl6pPr indent="-2667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Char char="■"/>
              <a:defRPr sz="600">
                <a:solidFill>
                  <a:schemeClr val="dk1"/>
                </a:solidFill>
              </a:defRPr>
            </a:lvl6pPr>
            <a:lvl7pPr indent="-2667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Char char="●"/>
              <a:defRPr sz="600">
                <a:solidFill>
                  <a:schemeClr val="dk1"/>
                </a:solidFill>
              </a:defRPr>
            </a:lvl7pPr>
            <a:lvl8pPr indent="-2667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Char char="○"/>
              <a:defRPr sz="600">
                <a:solidFill>
                  <a:schemeClr val="dk1"/>
                </a:solidFill>
              </a:defRPr>
            </a:lvl8pPr>
            <a:lvl9pPr indent="-2667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Char char="■"/>
              <a:defRPr sz="6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fo Card">
  <p:cSld name="CUSTOM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9"/>
          <p:cNvSpPr txBox="1"/>
          <p:nvPr>
            <p:ph idx="12" type="sldNum"/>
          </p:nvPr>
        </p:nvSpPr>
        <p:spPr>
          <a:xfrm>
            <a:off x="8366709" y="4640769"/>
            <a:ext cx="548700" cy="393600"/>
          </a:xfrm>
          <a:prstGeom prst="rect">
            <a:avLst/>
          </a:prstGeom>
        </p:spPr>
        <p:txBody>
          <a:bodyPr anchorCtr="0" anchor="b" bIns="91425" lIns="91425" spcFirstLastPara="1" rIns="0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2" name="Google Shape;62;p9"/>
          <p:cNvSpPr txBox="1"/>
          <p:nvPr/>
        </p:nvSpPr>
        <p:spPr>
          <a:xfrm>
            <a:off x="230775" y="2752050"/>
            <a:ext cx="1483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Karla"/>
                <a:ea typeface="Karla"/>
                <a:cs typeface="Karla"/>
                <a:sym typeface="Karla"/>
              </a:rPr>
              <a:t>Thank you!</a:t>
            </a:r>
            <a:endParaRPr b="1" sz="1600"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63" name="Google Shape;63;p9"/>
          <p:cNvSpPr txBox="1"/>
          <p:nvPr/>
        </p:nvSpPr>
        <p:spPr>
          <a:xfrm>
            <a:off x="2743200" y="2752055"/>
            <a:ext cx="33126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Xtine Tinoso </a:t>
            </a:r>
            <a:endParaRPr sz="8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tinoso.me</a:t>
            </a:r>
            <a:endParaRPr sz="8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xtinetinoso@gmail.com</a:t>
            </a:r>
            <a:endParaRPr sz="8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u="sng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Text Only : 925.588.6035</a:t>
            </a:r>
            <a:endParaRPr sz="800" u="sng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64" name="Google Shape;64;p9"/>
          <p:cNvSpPr txBox="1"/>
          <p:nvPr>
            <p:ph idx="1" type="subTitle"/>
          </p:nvPr>
        </p:nvSpPr>
        <p:spPr>
          <a:xfrm>
            <a:off x="230450" y="119840"/>
            <a:ext cx="1484100" cy="2211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"/>
              <a:buFont typeface="Karla"/>
              <a:buNone/>
              <a:defRPr sz="600">
                <a:latin typeface="Karla"/>
                <a:ea typeface="Karla"/>
                <a:cs typeface="Karla"/>
                <a:sym typeface="Karl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65" name="Google Shape;65;p9"/>
          <p:cNvSpPr txBox="1"/>
          <p:nvPr>
            <p:ph idx="2" type="subTitle"/>
          </p:nvPr>
        </p:nvSpPr>
        <p:spPr>
          <a:xfrm>
            <a:off x="1943100" y="119840"/>
            <a:ext cx="1484100" cy="2211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"/>
              <a:buFont typeface="Karla"/>
              <a:buNone/>
              <a:defRPr sz="600">
                <a:latin typeface="Karla"/>
                <a:ea typeface="Karla"/>
                <a:cs typeface="Karla"/>
                <a:sym typeface="Karl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F9F9F9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28600" y="618818"/>
            <a:ext cx="8686800" cy="6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Karla"/>
              <a:buNone/>
              <a:defRPr sz="17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rla"/>
              <a:buNone/>
              <a:defRPr sz="28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rla"/>
              <a:buNone/>
              <a:defRPr sz="28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rla"/>
              <a:buNone/>
              <a:defRPr sz="28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rla"/>
              <a:buNone/>
              <a:defRPr sz="28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rla"/>
              <a:buNone/>
              <a:defRPr sz="28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rla"/>
              <a:buNone/>
              <a:defRPr sz="28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rla"/>
              <a:buNone/>
              <a:defRPr sz="28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rla"/>
              <a:buNone/>
              <a:defRPr sz="28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228600" y="91560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>
            <a:lvl1pPr indent="-2921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Karla"/>
              <a:buChar char="●"/>
              <a:defRPr sz="1000"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indent="-2921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Karla"/>
              <a:buChar char="○"/>
              <a:defRPr sz="1000"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indent="-2921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Karla"/>
              <a:buChar char="■"/>
              <a:defRPr sz="1000"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indent="-2921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Karla"/>
              <a:buChar char="●"/>
              <a:defRPr sz="1000"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indent="-2921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Karla"/>
              <a:buChar char="○"/>
              <a:defRPr sz="1000"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indent="-2921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Karla"/>
              <a:buChar char="■"/>
              <a:defRPr sz="1000"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indent="-2921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Karla"/>
              <a:buChar char="●"/>
              <a:defRPr sz="1000"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indent="-2921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Karla"/>
              <a:buChar char="○"/>
              <a:defRPr sz="1000"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indent="-2921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Karla"/>
              <a:buChar char="■"/>
              <a:defRPr sz="1000"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366709" y="464076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0" wrap="square" tIns="91425">
            <a:noAutofit/>
          </a:bodyPr>
          <a:lstStyle>
            <a:lvl1pPr lvl="0" algn="r">
              <a:buNone/>
              <a:defRPr sz="900">
                <a:solidFill>
                  <a:schemeClr val="dk2"/>
                </a:solidFill>
                <a:latin typeface="Karla Medium"/>
                <a:ea typeface="Karla Medium"/>
                <a:cs typeface="Karla Medium"/>
                <a:sym typeface="Karla Medium"/>
              </a:defRPr>
            </a:lvl1pPr>
            <a:lvl2pPr lvl="1" algn="r">
              <a:buNone/>
              <a:defRPr sz="900">
                <a:solidFill>
                  <a:schemeClr val="dk2"/>
                </a:solidFill>
                <a:latin typeface="Karla Medium"/>
                <a:ea typeface="Karla Medium"/>
                <a:cs typeface="Karla Medium"/>
                <a:sym typeface="Karla Medium"/>
              </a:defRPr>
            </a:lvl2pPr>
            <a:lvl3pPr lvl="2" algn="r">
              <a:buNone/>
              <a:defRPr sz="900">
                <a:solidFill>
                  <a:schemeClr val="dk2"/>
                </a:solidFill>
                <a:latin typeface="Karla Medium"/>
                <a:ea typeface="Karla Medium"/>
                <a:cs typeface="Karla Medium"/>
                <a:sym typeface="Karla Medium"/>
              </a:defRPr>
            </a:lvl3pPr>
            <a:lvl4pPr lvl="3" algn="r">
              <a:buNone/>
              <a:defRPr sz="900">
                <a:solidFill>
                  <a:schemeClr val="dk2"/>
                </a:solidFill>
                <a:latin typeface="Karla Medium"/>
                <a:ea typeface="Karla Medium"/>
                <a:cs typeface="Karla Medium"/>
                <a:sym typeface="Karla Medium"/>
              </a:defRPr>
            </a:lvl4pPr>
            <a:lvl5pPr lvl="4" algn="r">
              <a:buNone/>
              <a:defRPr sz="900">
                <a:solidFill>
                  <a:schemeClr val="dk2"/>
                </a:solidFill>
                <a:latin typeface="Karla Medium"/>
                <a:ea typeface="Karla Medium"/>
                <a:cs typeface="Karla Medium"/>
                <a:sym typeface="Karla Medium"/>
              </a:defRPr>
            </a:lvl5pPr>
            <a:lvl6pPr lvl="5" algn="r">
              <a:buNone/>
              <a:defRPr sz="900">
                <a:solidFill>
                  <a:schemeClr val="dk2"/>
                </a:solidFill>
                <a:latin typeface="Karla Medium"/>
                <a:ea typeface="Karla Medium"/>
                <a:cs typeface="Karla Medium"/>
                <a:sym typeface="Karla Medium"/>
              </a:defRPr>
            </a:lvl6pPr>
            <a:lvl7pPr lvl="6" algn="r">
              <a:buNone/>
              <a:defRPr sz="900">
                <a:solidFill>
                  <a:schemeClr val="dk2"/>
                </a:solidFill>
                <a:latin typeface="Karla Medium"/>
                <a:ea typeface="Karla Medium"/>
                <a:cs typeface="Karla Medium"/>
                <a:sym typeface="Karla Medium"/>
              </a:defRPr>
            </a:lvl7pPr>
            <a:lvl8pPr lvl="7" algn="r">
              <a:buNone/>
              <a:defRPr sz="900">
                <a:solidFill>
                  <a:schemeClr val="dk2"/>
                </a:solidFill>
                <a:latin typeface="Karla Medium"/>
                <a:ea typeface="Karla Medium"/>
                <a:cs typeface="Karla Medium"/>
                <a:sym typeface="Karla Medium"/>
              </a:defRPr>
            </a:lvl8pPr>
            <a:lvl9pPr lvl="8" algn="r">
              <a:buNone/>
              <a:defRPr sz="900">
                <a:solidFill>
                  <a:schemeClr val="dk2"/>
                </a:solidFill>
                <a:latin typeface="Karla Medium"/>
                <a:ea typeface="Karla Medium"/>
                <a:cs typeface="Karla Medium"/>
                <a:sym typeface="Karla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144">
          <p15:clr>
            <a:srgbClr val="EA4335"/>
          </p15:clr>
        </p15:guide>
        <p15:guide id="2" pos="5616">
          <p15:clr>
            <a:srgbClr val="EA4335"/>
          </p15:clr>
        </p15:guide>
        <p15:guide id="3" orient="horz" pos="144">
          <p15:clr>
            <a:srgbClr val="EA4335"/>
          </p15:clr>
        </p15:guide>
        <p15:guide id="4" pos="1224">
          <p15:clr>
            <a:srgbClr val="EA4335"/>
          </p15:clr>
        </p15:guide>
        <p15:guide id="5" pos="1080">
          <p15:clr>
            <a:srgbClr val="EA4335"/>
          </p15:clr>
        </p15:guide>
        <p15:guide id="6" orient="horz" pos="648">
          <p15:clr>
            <a:srgbClr val="EA4335"/>
          </p15:clr>
        </p15:guide>
        <p15:guide id="7" pos="2232">
          <p15:clr>
            <a:srgbClr val="EA4335"/>
          </p15:clr>
        </p15:guide>
        <p15:guide id="8" pos="2376">
          <p15:clr>
            <a:srgbClr val="EA4335"/>
          </p15:clr>
        </p15:guide>
        <p15:guide id="9" pos="3384">
          <p15:clr>
            <a:srgbClr val="EA4335"/>
          </p15:clr>
        </p15:guide>
        <p15:guide id="10" pos="3528">
          <p15:clr>
            <a:srgbClr val="EA4335"/>
          </p15:clr>
        </p15:guide>
        <p15:guide id="11" pos="4536">
          <p15:clr>
            <a:srgbClr val="EA4335"/>
          </p15:clr>
        </p15:guide>
        <p15:guide id="12" pos="4680">
          <p15:clr>
            <a:srgbClr val="EA4335"/>
          </p15:clr>
        </p15:guide>
        <p15:guide id="13" orient="horz" pos="577">
          <p15:clr>
            <a:srgbClr val="EA4335"/>
          </p15:clr>
        </p15:guide>
        <p15:guide id="14" orient="horz" pos="1224">
          <p15:clr>
            <a:srgbClr val="EA4335"/>
          </p15:clr>
        </p15:guide>
        <p15:guide id="15" orient="horz" pos="1080">
          <p15:clr>
            <a:srgbClr val="EA4335"/>
          </p15:clr>
        </p15:guide>
        <p15:guide id="16" orient="horz" pos="1797">
          <p15:clr>
            <a:srgbClr val="EA4335"/>
          </p15:clr>
        </p15:guide>
        <p15:guide id="17" orient="horz" pos="1653">
          <p15:clr>
            <a:srgbClr val="EA4335"/>
          </p15:clr>
        </p15:guide>
        <p15:guide id="18" orient="horz" pos="2370">
          <p15:clr>
            <a:srgbClr val="EA4335"/>
          </p15:clr>
        </p15:guide>
        <p15:guide id="19" orient="horz" pos="2232">
          <p15:clr>
            <a:srgbClr val="EA4335"/>
          </p15:clr>
        </p15:guide>
        <p15:guide id="20" orient="horz" pos="2811">
          <p15:clr>
            <a:srgbClr val="EA4335"/>
          </p15:clr>
        </p15:guide>
        <p15:guide id="21" orient="horz" pos="3096">
          <p15:clr>
            <a:srgbClr val="EA4335"/>
          </p15:clr>
        </p15:guide>
        <p15:guide id="22" orient="horz" pos="2880">
          <p15:clr>
            <a:srgbClr val="EA4335"/>
          </p15:clr>
        </p15:guide>
        <p15:guide id="23" pos="1728">
          <p15:clr>
            <a:srgbClr val="EA4335"/>
          </p15:clr>
        </p15:guide>
        <p15:guide id="24" pos="4032">
          <p15:clr>
            <a:srgbClr val="EA4335"/>
          </p15:clr>
        </p15:guide>
        <p15:guide id="25" pos="4824">
          <p15:clr>
            <a:srgbClr val="EA4335"/>
          </p15:clr>
        </p15:guide>
        <p15:guide id="26" pos="3456">
          <p15:clr>
            <a:srgbClr val="EA4335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jpg"/><Relationship Id="rId4" Type="http://schemas.openxmlformats.org/officeDocument/2006/relationships/image" Target="../media/image9.png"/><Relationship Id="rId5" Type="http://schemas.openxmlformats.org/officeDocument/2006/relationships/image" Target="../media/image1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Relationship Id="rId4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Relationship Id="rId4" Type="http://schemas.openxmlformats.org/officeDocument/2006/relationships/image" Target="../media/image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jpg"/><Relationship Id="rId4" Type="http://schemas.openxmlformats.org/officeDocument/2006/relationships/image" Target="../media/image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png"/><Relationship Id="rId4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jpg"/><Relationship Id="rId4" Type="http://schemas.openxmlformats.org/officeDocument/2006/relationships/image" Target="../media/image1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jpg"/><Relationship Id="rId4" Type="http://schemas.openxmlformats.org/officeDocument/2006/relationships/image" Target="../media/image8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jpg"/><Relationship Id="rId4" Type="http://schemas.openxmlformats.org/officeDocument/2006/relationships/hyperlink" Target="http://www.youtube.com/watch?v=wqJ0wwkhi7Q" TargetMode="External"/><Relationship Id="rId5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0"/>
          <p:cNvSpPr/>
          <p:nvPr/>
        </p:nvSpPr>
        <p:spPr>
          <a:xfrm>
            <a:off x="50" y="0"/>
            <a:ext cx="9144000" cy="219000"/>
          </a:xfrm>
          <a:prstGeom prst="rect">
            <a:avLst/>
          </a:prstGeom>
          <a:solidFill>
            <a:srgbClr val="098CB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10"/>
          <p:cNvSpPr/>
          <p:nvPr/>
        </p:nvSpPr>
        <p:spPr>
          <a:xfrm rot="5400000">
            <a:off x="6477350" y="2462225"/>
            <a:ext cx="5114400" cy="219000"/>
          </a:xfrm>
          <a:prstGeom prst="rect">
            <a:avLst/>
          </a:prstGeom>
          <a:solidFill>
            <a:srgbClr val="08664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10"/>
          <p:cNvSpPr/>
          <p:nvPr/>
        </p:nvSpPr>
        <p:spPr>
          <a:xfrm>
            <a:off x="4850" y="4914900"/>
            <a:ext cx="9139200" cy="219000"/>
          </a:xfrm>
          <a:prstGeom prst="rect">
            <a:avLst/>
          </a:prstGeom>
          <a:solidFill>
            <a:srgbClr val="CCB80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10"/>
          <p:cNvSpPr/>
          <p:nvPr/>
        </p:nvSpPr>
        <p:spPr>
          <a:xfrm rot="5400000">
            <a:off x="-2346000" y="2568800"/>
            <a:ext cx="4911000" cy="219000"/>
          </a:xfrm>
          <a:prstGeom prst="rect">
            <a:avLst/>
          </a:prstGeom>
          <a:solidFill>
            <a:srgbClr val="FF6E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0"/>
          <p:cNvSpPr txBox="1"/>
          <p:nvPr/>
        </p:nvSpPr>
        <p:spPr>
          <a:xfrm>
            <a:off x="1046163" y="915600"/>
            <a:ext cx="7018500" cy="33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Lessons Learned</a:t>
            </a:r>
            <a:endParaRPr b="1" sz="56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in my career as an organizer,  spitball shooter, policy wonk, political hack, communications consultant, climate anxiety-haver, and overall huge transit nerd</a:t>
            </a:r>
            <a:endParaRPr sz="26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93700" lvl="0" marL="45720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Karla"/>
              <a:buChar char="-"/>
            </a:pPr>
            <a:r>
              <a:rPr lang="en" sz="2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Aaron Brown</a:t>
            </a:r>
            <a:endParaRPr sz="26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45720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7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Oregon Transportation Futures Project </a:t>
            </a:r>
            <a:endParaRPr i="1" sz="17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9"/>
          <p:cNvSpPr txBox="1"/>
          <p:nvPr>
            <p:ph type="title"/>
          </p:nvPr>
        </p:nvSpPr>
        <p:spPr>
          <a:xfrm>
            <a:off x="293575" y="4572000"/>
            <a:ext cx="8556900" cy="3363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500"/>
              <a:t>APTA - Transit Initiatives and Communities Workshop | July 20, 2022 | @ambrown | www.amb.fyi</a:t>
            </a:r>
            <a:endParaRPr b="0" sz="1500"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500"/>
          </a:p>
        </p:txBody>
      </p:sp>
      <p:sp>
        <p:nvSpPr>
          <p:cNvPr id="175" name="Google Shape;175;p19"/>
          <p:cNvSpPr/>
          <p:nvPr/>
        </p:nvSpPr>
        <p:spPr>
          <a:xfrm>
            <a:off x="50" y="0"/>
            <a:ext cx="9144000" cy="219000"/>
          </a:xfrm>
          <a:prstGeom prst="rect">
            <a:avLst/>
          </a:prstGeom>
          <a:solidFill>
            <a:srgbClr val="098CB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19"/>
          <p:cNvSpPr/>
          <p:nvPr/>
        </p:nvSpPr>
        <p:spPr>
          <a:xfrm rot="5400000">
            <a:off x="6477350" y="2462225"/>
            <a:ext cx="5114400" cy="219000"/>
          </a:xfrm>
          <a:prstGeom prst="rect">
            <a:avLst/>
          </a:prstGeom>
          <a:solidFill>
            <a:srgbClr val="08664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19"/>
          <p:cNvSpPr/>
          <p:nvPr/>
        </p:nvSpPr>
        <p:spPr>
          <a:xfrm>
            <a:off x="4850" y="4914900"/>
            <a:ext cx="9139200" cy="219000"/>
          </a:xfrm>
          <a:prstGeom prst="rect">
            <a:avLst/>
          </a:prstGeom>
          <a:solidFill>
            <a:srgbClr val="CCB80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19"/>
          <p:cNvSpPr/>
          <p:nvPr/>
        </p:nvSpPr>
        <p:spPr>
          <a:xfrm rot="5400000">
            <a:off x="-2346000" y="2568800"/>
            <a:ext cx="4911000" cy="219000"/>
          </a:xfrm>
          <a:prstGeom prst="rect">
            <a:avLst/>
          </a:prstGeom>
          <a:solidFill>
            <a:srgbClr val="FF6E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19"/>
          <p:cNvSpPr txBox="1"/>
          <p:nvPr/>
        </p:nvSpPr>
        <p:spPr>
          <a:xfrm>
            <a:off x="1274875" y="396475"/>
            <a:ext cx="65943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Your poll results are malleable (over the next few years, not the next few months)</a:t>
            </a:r>
            <a:endParaRPr b="1" sz="25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180" name="Google Shape;18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9125" y="1317838"/>
            <a:ext cx="5945801" cy="3070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0"/>
          <p:cNvSpPr txBox="1"/>
          <p:nvPr>
            <p:ph type="title"/>
          </p:nvPr>
        </p:nvSpPr>
        <p:spPr>
          <a:xfrm>
            <a:off x="293575" y="4572000"/>
            <a:ext cx="8556900" cy="3363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500"/>
              <a:t>APTA - Transit Initiatives and Communities Workshop | July 20, 2022 | @ambrown | www.amb.fyi</a:t>
            </a:r>
            <a:endParaRPr b="0" sz="1500"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500"/>
          </a:p>
        </p:txBody>
      </p:sp>
      <p:sp>
        <p:nvSpPr>
          <p:cNvPr id="186" name="Google Shape;186;p20"/>
          <p:cNvSpPr/>
          <p:nvPr/>
        </p:nvSpPr>
        <p:spPr>
          <a:xfrm>
            <a:off x="50" y="0"/>
            <a:ext cx="9144000" cy="219000"/>
          </a:xfrm>
          <a:prstGeom prst="rect">
            <a:avLst/>
          </a:prstGeom>
          <a:solidFill>
            <a:srgbClr val="098CB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20"/>
          <p:cNvSpPr/>
          <p:nvPr/>
        </p:nvSpPr>
        <p:spPr>
          <a:xfrm rot="5400000">
            <a:off x="6477350" y="2462225"/>
            <a:ext cx="5114400" cy="219000"/>
          </a:xfrm>
          <a:prstGeom prst="rect">
            <a:avLst/>
          </a:prstGeom>
          <a:solidFill>
            <a:srgbClr val="08664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20"/>
          <p:cNvSpPr/>
          <p:nvPr/>
        </p:nvSpPr>
        <p:spPr>
          <a:xfrm>
            <a:off x="4850" y="4914900"/>
            <a:ext cx="9139200" cy="219000"/>
          </a:xfrm>
          <a:prstGeom prst="rect">
            <a:avLst/>
          </a:prstGeom>
          <a:solidFill>
            <a:srgbClr val="CCB80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20"/>
          <p:cNvSpPr/>
          <p:nvPr/>
        </p:nvSpPr>
        <p:spPr>
          <a:xfrm rot="5400000">
            <a:off x="-2346000" y="2568800"/>
            <a:ext cx="4911000" cy="219000"/>
          </a:xfrm>
          <a:prstGeom prst="rect">
            <a:avLst/>
          </a:prstGeom>
          <a:solidFill>
            <a:srgbClr val="FF6E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20"/>
          <p:cNvSpPr txBox="1"/>
          <p:nvPr/>
        </p:nvSpPr>
        <p:spPr>
          <a:xfrm>
            <a:off x="1274875" y="396475"/>
            <a:ext cx="6594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Organize at the speed of trust</a:t>
            </a:r>
            <a:endParaRPr sz="1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191" name="Google Shape;19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5950" y="989238"/>
            <a:ext cx="4042202" cy="3378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78255" y="1970564"/>
            <a:ext cx="3916945" cy="1306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1"/>
          <p:cNvSpPr txBox="1"/>
          <p:nvPr>
            <p:ph type="title"/>
          </p:nvPr>
        </p:nvSpPr>
        <p:spPr>
          <a:xfrm>
            <a:off x="293575" y="4572000"/>
            <a:ext cx="8556900" cy="3363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500"/>
              <a:t>APTA - Transit Initiatives and Communities Workshop | July 20, 2022 | @ambrown | amb.fyi</a:t>
            </a:r>
            <a:endParaRPr b="0" sz="1500"/>
          </a:p>
        </p:txBody>
      </p:sp>
      <p:sp>
        <p:nvSpPr>
          <p:cNvPr id="198" name="Google Shape;198;p21"/>
          <p:cNvSpPr/>
          <p:nvPr/>
        </p:nvSpPr>
        <p:spPr>
          <a:xfrm>
            <a:off x="50" y="0"/>
            <a:ext cx="9144000" cy="219000"/>
          </a:xfrm>
          <a:prstGeom prst="rect">
            <a:avLst/>
          </a:prstGeom>
          <a:solidFill>
            <a:srgbClr val="098CB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21"/>
          <p:cNvSpPr/>
          <p:nvPr/>
        </p:nvSpPr>
        <p:spPr>
          <a:xfrm rot="5400000">
            <a:off x="6477350" y="2462225"/>
            <a:ext cx="5114400" cy="219000"/>
          </a:xfrm>
          <a:prstGeom prst="rect">
            <a:avLst/>
          </a:prstGeom>
          <a:solidFill>
            <a:srgbClr val="08664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21"/>
          <p:cNvSpPr/>
          <p:nvPr/>
        </p:nvSpPr>
        <p:spPr>
          <a:xfrm>
            <a:off x="4850" y="4914900"/>
            <a:ext cx="9139200" cy="219000"/>
          </a:xfrm>
          <a:prstGeom prst="rect">
            <a:avLst/>
          </a:prstGeom>
          <a:solidFill>
            <a:srgbClr val="CCB80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21"/>
          <p:cNvSpPr/>
          <p:nvPr/>
        </p:nvSpPr>
        <p:spPr>
          <a:xfrm rot="5400000">
            <a:off x="-2346000" y="2568800"/>
            <a:ext cx="4911000" cy="219000"/>
          </a:xfrm>
          <a:prstGeom prst="rect">
            <a:avLst/>
          </a:prstGeom>
          <a:solidFill>
            <a:srgbClr val="FF6E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21"/>
          <p:cNvSpPr txBox="1"/>
          <p:nvPr/>
        </p:nvSpPr>
        <p:spPr>
          <a:xfrm>
            <a:off x="1274875" y="665400"/>
            <a:ext cx="6594300" cy="7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4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Play the long game</a:t>
            </a:r>
            <a:endParaRPr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203" name="Google Shape;20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7355" y="1468200"/>
            <a:ext cx="2422069" cy="302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71900" y="3157941"/>
            <a:ext cx="4427250" cy="1314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06975" y="1544388"/>
            <a:ext cx="1557100" cy="155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1"/>
          <p:cNvSpPr txBox="1"/>
          <p:nvPr>
            <p:ph type="title"/>
          </p:nvPr>
        </p:nvSpPr>
        <p:spPr>
          <a:xfrm>
            <a:off x="293575" y="4572000"/>
            <a:ext cx="8556900" cy="3363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500"/>
              <a:t>APTA - Transit Initiatives and Communities Workshop | July 20, 2022 | @ambrown | www.amb.fyi</a:t>
            </a:r>
            <a:endParaRPr b="0" sz="1500"/>
          </a:p>
        </p:txBody>
      </p:sp>
      <p:sp>
        <p:nvSpPr>
          <p:cNvPr id="80" name="Google Shape;80;p11"/>
          <p:cNvSpPr/>
          <p:nvPr/>
        </p:nvSpPr>
        <p:spPr>
          <a:xfrm>
            <a:off x="50" y="0"/>
            <a:ext cx="9144000" cy="219000"/>
          </a:xfrm>
          <a:prstGeom prst="rect">
            <a:avLst/>
          </a:prstGeom>
          <a:solidFill>
            <a:srgbClr val="098CB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11"/>
          <p:cNvSpPr/>
          <p:nvPr/>
        </p:nvSpPr>
        <p:spPr>
          <a:xfrm rot="5400000">
            <a:off x="6477350" y="2462225"/>
            <a:ext cx="5114400" cy="219000"/>
          </a:xfrm>
          <a:prstGeom prst="rect">
            <a:avLst/>
          </a:prstGeom>
          <a:solidFill>
            <a:srgbClr val="08664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1"/>
          <p:cNvSpPr/>
          <p:nvPr/>
        </p:nvSpPr>
        <p:spPr>
          <a:xfrm>
            <a:off x="4850" y="4914900"/>
            <a:ext cx="9139200" cy="219000"/>
          </a:xfrm>
          <a:prstGeom prst="rect">
            <a:avLst/>
          </a:prstGeom>
          <a:solidFill>
            <a:srgbClr val="CCB80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1"/>
          <p:cNvSpPr/>
          <p:nvPr/>
        </p:nvSpPr>
        <p:spPr>
          <a:xfrm rot="5400000">
            <a:off x="-2346000" y="2568800"/>
            <a:ext cx="4911000" cy="219000"/>
          </a:xfrm>
          <a:prstGeom prst="rect">
            <a:avLst/>
          </a:prstGeom>
          <a:solidFill>
            <a:srgbClr val="FF6E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1"/>
          <p:cNvSpPr txBox="1"/>
          <p:nvPr/>
        </p:nvSpPr>
        <p:spPr>
          <a:xfrm>
            <a:off x="1274875" y="665400"/>
            <a:ext cx="6594300" cy="7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4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Who is this guy anyway</a:t>
            </a:r>
            <a:endParaRPr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85" name="Google Shape;85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7975" y="1544400"/>
            <a:ext cx="5197184" cy="287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2"/>
          <p:cNvSpPr txBox="1"/>
          <p:nvPr>
            <p:ph type="title"/>
          </p:nvPr>
        </p:nvSpPr>
        <p:spPr>
          <a:xfrm>
            <a:off x="293575" y="4572000"/>
            <a:ext cx="8556900" cy="3363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500"/>
              <a:t>APTA - Transit Initiatives and Communities Workshop | July 20, 2022 | @ambrown | www.amb.fyi</a:t>
            </a:r>
            <a:endParaRPr b="0" sz="1500"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500"/>
          </a:p>
        </p:txBody>
      </p:sp>
      <p:sp>
        <p:nvSpPr>
          <p:cNvPr id="91" name="Google Shape;91;p12"/>
          <p:cNvSpPr/>
          <p:nvPr/>
        </p:nvSpPr>
        <p:spPr>
          <a:xfrm>
            <a:off x="50" y="0"/>
            <a:ext cx="9144000" cy="219000"/>
          </a:xfrm>
          <a:prstGeom prst="rect">
            <a:avLst/>
          </a:prstGeom>
          <a:solidFill>
            <a:srgbClr val="098CB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2"/>
          <p:cNvSpPr/>
          <p:nvPr/>
        </p:nvSpPr>
        <p:spPr>
          <a:xfrm rot="5400000">
            <a:off x="6477350" y="2462225"/>
            <a:ext cx="5114400" cy="219000"/>
          </a:xfrm>
          <a:prstGeom prst="rect">
            <a:avLst/>
          </a:prstGeom>
          <a:solidFill>
            <a:srgbClr val="08664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12"/>
          <p:cNvSpPr/>
          <p:nvPr/>
        </p:nvSpPr>
        <p:spPr>
          <a:xfrm>
            <a:off x="4850" y="4914900"/>
            <a:ext cx="9139200" cy="219000"/>
          </a:xfrm>
          <a:prstGeom prst="rect">
            <a:avLst/>
          </a:prstGeom>
          <a:solidFill>
            <a:srgbClr val="CCB80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2"/>
          <p:cNvSpPr/>
          <p:nvPr/>
        </p:nvSpPr>
        <p:spPr>
          <a:xfrm rot="5400000">
            <a:off x="-2346000" y="2568800"/>
            <a:ext cx="4911000" cy="219000"/>
          </a:xfrm>
          <a:prstGeom prst="rect">
            <a:avLst/>
          </a:prstGeom>
          <a:solidFill>
            <a:srgbClr val="FF6E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2"/>
          <p:cNvSpPr txBox="1"/>
          <p:nvPr/>
        </p:nvSpPr>
        <p:spPr>
          <a:xfrm>
            <a:off x="1274875" y="396475"/>
            <a:ext cx="6594300" cy="5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All organizing is science fiction</a:t>
            </a:r>
            <a:endParaRPr sz="8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96" name="Google Shape;96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7388" y="1127575"/>
            <a:ext cx="2054224" cy="329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81299" y="1231513"/>
            <a:ext cx="5238802" cy="30841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3"/>
          <p:cNvSpPr txBox="1"/>
          <p:nvPr>
            <p:ph type="title"/>
          </p:nvPr>
        </p:nvSpPr>
        <p:spPr>
          <a:xfrm>
            <a:off x="293575" y="4572000"/>
            <a:ext cx="8556900" cy="3363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en" sz="1500"/>
              <a:t>APTA - Transit Initiatives and Communities Workshop | July 20, 2022 | @ambrown | www.amb.fyi</a:t>
            </a:r>
            <a:endParaRPr b="0" sz="1500"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500"/>
          </a:p>
        </p:txBody>
      </p:sp>
      <p:sp>
        <p:nvSpPr>
          <p:cNvPr id="103" name="Google Shape;103;p13"/>
          <p:cNvSpPr/>
          <p:nvPr/>
        </p:nvSpPr>
        <p:spPr>
          <a:xfrm>
            <a:off x="50" y="0"/>
            <a:ext cx="9144000" cy="219000"/>
          </a:xfrm>
          <a:prstGeom prst="rect">
            <a:avLst/>
          </a:prstGeom>
          <a:solidFill>
            <a:srgbClr val="098CB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13"/>
          <p:cNvSpPr/>
          <p:nvPr/>
        </p:nvSpPr>
        <p:spPr>
          <a:xfrm rot="5400000">
            <a:off x="6477350" y="2462225"/>
            <a:ext cx="5114400" cy="219000"/>
          </a:xfrm>
          <a:prstGeom prst="rect">
            <a:avLst/>
          </a:prstGeom>
          <a:solidFill>
            <a:srgbClr val="08664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3"/>
          <p:cNvSpPr/>
          <p:nvPr/>
        </p:nvSpPr>
        <p:spPr>
          <a:xfrm>
            <a:off x="4850" y="4914900"/>
            <a:ext cx="9139200" cy="219000"/>
          </a:xfrm>
          <a:prstGeom prst="rect">
            <a:avLst/>
          </a:prstGeom>
          <a:solidFill>
            <a:srgbClr val="CCB80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3"/>
          <p:cNvSpPr/>
          <p:nvPr/>
        </p:nvSpPr>
        <p:spPr>
          <a:xfrm rot="5400000">
            <a:off x="-2346000" y="2568800"/>
            <a:ext cx="4911000" cy="219000"/>
          </a:xfrm>
          <a:prstGeom prst="rect">
            <a:avLst/>
          </a:prstGeom>
          <a:solidFill>
            <a:srgbClr val="FF6E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3"/>
          <p:cNvSpPr txBox="1"/>
          <p:nvPr/>
        </p:nvSpPr>
        <p:spPr>
          <a:xfrm>
            <a:off x="1274875" y="396475"/>
            <a:ext cx="6594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Prioritize finding a way to live your values</a:t>
            </a:r>
            <a:endParaRPr sz="1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108" name="Google Shape;10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54861" y="1066550"/>
            <a:ext cx="4406475" cy="329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8013" y="977775"/>
            <a:ext cx="2054224" cy="329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4"/>
          <p:cNvSpPr txBox="1"/>
          <p:nvPr>
            <p:ph type="title"/>
          </p:nvPr>
        </p:nvSpPr>
        <p:spPr>
          <a:xfrm>
            <a:off x="293575" y="4572000"/>
            <a:ext cx="8556900" cy="3363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en" sz="1500"/>
              <a:t>APTA - Transit Initiatives and Communities Workshop | July 20, 2022 | @ambrown | www.amb.fyi</a:t>
            </a:r>
            <a:endParaRPr b="0" sz="1500"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500"/>
          </a:p>
        </p:txBody>
      </p:sp>
      <p:sp>
        <p:nvSpPr>
          <p:cNvPr id="115" name="Google Shape;115;p14"/>
          <p:cNvSpPr/>
          <p:nvPr/>
        </p:nvSpPr>
        <p:spPr>
          <a:xfrm>
            <a:off x="50" y="0"/>
            <a:ext cx="9144000" cy="219000"/>
          </a:xfrm>
          <a:prstGeom prst="rect">
            <a:avLst/>
          </a:prstGeom>
          <a:solidFill>
            <a:srgbClr val="098CB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14"/>
          <p:cNvSpPr/>
          <p:nvPr/>
        </p:nvSpPr>
        <p:spPr>
          <a:xfrm rot="5400000">
            <a:off x="6477350" y="2462225"/>
            <a:ext cx="5114400" cy="219000"/>
          </a:xfrm>
          <a:prstGeom prst="rect">
            <a:avLst/>
          </a:prstGeom>
          <a:solidFill>
            <a:srgbClr val="08664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14"/>
          <p:cNvSpPr/>
          <p:nvPr/>
        </p:nvSpPr>
        <p:spPr>
          <a:xfrm>
            <a:off x="4850" y="4914900"/>
            <a:ext cx="9139200" cy="219000"/>
          </a:xfrm>
          <a:prstGeom prst="rect">
            <a:avLst/>
          </a:prstGeom>
          <a:solidFill>
            <a:srgbClr val="CCB80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14"/>
          <p:cNvSpPr/>
          <p:nvPr/>
        </p:nvSpPr>
        <p:spPr>
          <a:xfrm rot="5400000">
            <a:off x="-2346000" y="2568800"/>
            <a:ext cx="4911000" cy="219000"/>
          </a:xfrm>
          <a:prstGeom prst="rect">
            <a:avLst/>
          </a:prstGeom>
          <a:solidFill>
            <a:srgbClr val="FF6E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14"/>
          <p:cNvSpPr txBox="1"/>
          <p:nvPr/>
        </p:nvSpPr>
        <p:spPr>
          <a:xfrm>
            <a:off x="1274875" y="421500"/>
            <a:ext cx="65943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Leverage and empower existing social institutions</a:t>
            </a:r>
            <a:endParaRPr sz="1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120" name="Google Shape;12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825" y="1497300"/>
            <a:ext cx="3901217" cy="292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4842" y="1497300"/>
            <a:ext cx="3907980" cy="2922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5"/>
          <p:cNvSpPr txBox="1"/>
          <p:nvPr>
            <p:ph type="title"/>
          </p:nvPr>
        </p:nvSpPr>
        <p:spPr>
          <a:xfrm>
            <a:off x="293575" y="4572000"/>
            <a:ext cx="8556900" cy="3363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en" sz="1500"/>
              <a:t>APTA - Transit Initiatives and Communities Workshop | July 20, 2022 | @ambrown | www.amb.fyi</a:t>
            </a:r>
            <a:endParaRPr b="0" sz="1500"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500"/>
          </a:p>
        </p:txBody>
      </p:sp>
      <p:sp>
        <p:nvSpPr>
          <p:cNvPr id="127" name="Google Shape;127;p15"/>
          <p:cNvSpPr/>
          <p:nvPr/>
        </p:nvSpPr>
        <p:spPr>
          <a:xfrm>
            <a:off x="50" y="0"/>
            <a:ext cx="9144000" cy="219000"/>
          </a:xfrm>
          <a:prstGeom prst="rect">
            <a:avLst/>
          </a:prstGeom>
          <a:solidFill>
            <a:srgbClr val="098CB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15"/>
          <p:cNvSpPr/>
          <p:nvPr/>
        </p:nvSpPr>
        <p:spPr>
          <a:xfrm rot="5400000">
            <a:off x="6477350" y="2462225"/>
            <a:ext cx="5114400" cy="219000"/>
          </a:xfrm>
          <a:prstGeom prst="rect">
            <a:avLst/>
          </a:prstGeom>
          <a:solidFill>
            <a:srgbClr val="08664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15"/>
          <p:cNvSpPr/>
          <p:nvPr/>
        </p:nvSpPr>
        <p:spPr>
          <a:xfrm>
            <a:off x="4850" y="4914900"/>
            <a:ext cx="9139200" cy="219000"/>
          </a:xfrm>
          <a:prstGeom prst="rect">
            <a:avLst/>
          </a:prstGeom>
          <a:solidFill>
            <a:srgbClr val="CCB80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15"/>
          <p:cNvSpPr/>
          <p:nvPr/>
        </p:nvSpPr>
        <p:spPr>
          <a:xfrm rot="5400000">
            <a:off x="-2346000" y="2568800"/>
            <a:ext cx="4911000" cy="219000"/>
          </a:xfrm>
          <a:prstGeom prst="rect">
            <a:avLst/>
          </a:prstGeom>
          <a:solidFill>
            <a:srgbClr val="FF6E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15"/>
          <p:cNvSpPr txBox="1"/>
          <p:nvPr/>
        </p:nvSpPr>
        <p:spPr>
          <a:xfrm>
            <a:off x="1274875" y="421500"/>
            <a:ext cx="6594300" cy="8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Celebrate your victories - and make sure everyone’s invited to the party</a:t>
            </a:r>
            <a:endParaRPr sz="1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132" name="Google Shape;13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700" y="1354950"/>
            <a:ext cx="4659008" cy="2996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25108" y="1784488"/>
            <a:ext cx="3547540" cy="17876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6"/>
          <p:cNvSpPr txBox="1"/>
          <p:nvPr>
            <p:ph type="title"/>
          </p:nvPr>
        </p:nvSpPr>
        <p:spPr>
          <a:xfrm>
            <a:off x="293575" y="4572000"/>
            <a:ext cx="8556900" cy="3363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500"/>
              <a:t>APTA - Transit Initiatives and Communities Workshop | July 20, 2022 | @ambrown | www.amb.fyi</a:t>
            </a:r>
            <a:endParaRPr b="0" sz="1500"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500"/>
          </a:p>
        </p:txBody>
      </p:sp>
      <p:sp>
        <p:nvSpPr>
          <p:cNvPr id="139" name="Google Shape;139;p16"/>
          <p:cNvSpPr/>
          <p:nvPr/>
        </p:nvSpPr>
        <p:spPr>
          <a:xfrm>
            <a:off x="50" y="0"/>
            <a:ext cx="9144000" cy="219000"/>
          </a:xfrm>
          <a:prstGeom prst="rect">
            <a:avLst/>
          </a:prstGeom>
          <a:solidFill>
            <a:srgbClr val="098CB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16"/>
          <p:cNvSpPr/>
          <p:nvPr/>
        </p:nvSpPr>
        <p:spPr>
          <a:xfrm rot="5400000">
            <a:off x="6477350" y="2462225"/>
            <a:ext cx="5114400" cy="219000"/>
          </a:xfrm>
          <a:prstGeom prst="rect">
            <a:avLst/>
          </a:prstGeom>
          <a:solidFill>
            <a:srgbClr val="08664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16"/>
          <p:cNvSpPr/>
          <p:nvPr/>
        </p:nvSpPr>
        <p:spPr>
          <a:xfrm>
            <a:off x="4850" y="4914900"/>
            <a:ext cx="9139200" cy="219000"/>
          </a:xfrm>
          <a:prstGeom prst="rect">
            <a:avLst/>
          </a:prstGeom>
          <a:solidFill>
            <a:srgbClr val="CCB80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16"/>
          <p:cNvSpPr/>
          <p:nvPr/>
        </p:nvSpPr>
        <p:spPr>
          <a:xfrm rot="5400000">
            <a:off x="-2346000" y="2568800"/>
            <a:ext cx="4911000" cy="219000"/>
          </a:xfrm>
          <a:prstGeom prst="rect">
            <a:avLst/>
          </a:prstGeom>
          <a:solidFill>
            <a:srgbClr val="FF6E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16"/>
          <p:cNvSpPr txBox="1"/>
          <p:nvPr/>
        </p:nvSpPr>
        <p:spPr>
          <a:xfrm>
            <a:off x="1274875" y="396475"/>
            <a:ext cx="65943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7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…speaking of parties</a:t>
            </a:r>
            <a:endParaRPr sz="13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144" name="Google Shape;14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4350" y="1189075"/>
            <a:ext cx="3230526" cy="3230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43063" y="1189075"/>
            <a:ext cx="4315464" cy="323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7"/>
          <p:cNvSpPr txBox="1"/>
          <p:nvPr>
            <p:ph type="title"/>
          </p:nvPr>
        </p:nvSpPr>
        <p:spPr>
          <a:xfrm>
            <a:off x="293575" y="4572000"/>
            <a:ext cx="8556900" cy="3363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en" sz="1500"/>
              <a:t>APTA - Transit Initiatives and Communities Workshop | July 20, 2022 | @ambrown | www.amb.fyi</a:t>
            </a:r>
            <a:endParaRPr b="0" sz="1500"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500"/>
          </a:p>
        </p:txBody>
      </p:sp>
      <p:sp>
        <p:nvSpPr>
          <p:cNvPr id="151" name="Google Shape;151;p17"/>
          <p:cNvSpPr/>
          <p:nvPr/>
        </p:nvSpPr>
        <p:spPr>
          <a:xfrm>
            <a:off x="50" y="0"/>
            <a:ext cx="9144000" cy="219000"/>
          </a:xfrm>
          <a:prstGeom prst="rect">
            <a:avLst/>
          </a:prstGeom>
          <a:solidFill>
            <a:srgbClr val="098CB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17"/>
          <p:cNvSpPr/>
          <p:nvPr/>
        </p:nvSpPr>
        <p:spPr>
          <a:xfrm rot="5400000">
            <a:off x="6477350" y="2462225"/>
            <a:ext cx="5114400" cy="219000"/>
          </a:xfrm>
          <a:prstGeom prst="rect">
            <a:avLst/>
          </a:prstGeom>
          <a:solidFill>
            <a:srgbClr val="08664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17"/>
          <p:cNvSpPr/>
          <p:nvPr/>
        </p:nvSpPr>
        <p:spPr>
          <a:xfrm>
            <a:off x="4850" y="4914900"/>
            <a:ext cx="9139200" cy="219000"/>
          </a:xfrm>
          <a:prstGeom prst="rect">
            <a:avLst/>
          </a:prstGeom>
          <a:solidFill>
            <a:srgbClr val="CCB80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17"/>
          <p:cNvSpPr/>
          <p:nvPr/>
        </p:nvSpPr>
        <p:spPr>
          <a:xfrm rot="5400000">
            <a:off x="-2346000" y="2568800"/>
            <a:ext cx="4911000" cy="219000"/>
          </a:xfrm>
          <a:prstGeom prst="rect">
            <a:avLst/>
          </a:prstGeom>
          <a:solidFill>
            <a:srgbClr val="FF6E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17"/>
          <p:cNvSpPr txBox="1"/>
          <p:nvPr/>
        </p:nvSpPr>
        <p:spPr>
          <a:xfrm>
            <a:off x="1274875" y="448200"/>
            <a:ext cx="65943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Be candid, pragmatic, and realistic with power mapping</a:t>
            </a:r>
            <a:endParaRPr sz="1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156" name="Google Shape;15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9300" y="1416713"/>
            <a:ext cx="4172388" cy="287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4088" y="1869788"/>
            <a:ext cx="4088566" cy="1966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8"/>
          <p:cNvSpPr txBox="1"/>
          <p:nvPr>
            <p:ph type="title"/>
          </p:nvPr>
        </p:nvSpPr>
        <p:spPr>
          <a:xfrm>
            <a:off x="293575" y="4572000"/>
            <a:ext cx="8556900" cy="3363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en" sz="1500"/>
              <a:t>APTA - Transit Initiatives and Communities Workshop | July 20, 2022 | @ambrown | www.amb.fyi</a:t>
            </a:r>
            <a:endParaRPr b="0" sz="1500"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500"/>
          </a:p>
        </p:txBody>
      </p:sp>
      <p:sp>
        <p:nvSpPr>
          <p:cNvPr id="163" name="Google Shape;163;p18"/>
          <p:cNvSpPr/>
          <p:nvPr/>
        </p:nvSpPr>
        <p:spPr>
          <a:xfrm>
            <a:off x="50" y="0"/>
            <a:ext cx="9144000" cy="219000"/>
          </a:xfrm>
          <a:prstGeom prst="rect">
            <a:avLst/>
          </a:prstGeom>
          <a:solidFill>
            <a:srgbClr val="098CB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18"/>
          <p:cNvSpPr/>
          <p:nvPr/>
        </p:nvSpPr>
        <p:spPr>
          <a:xfrm rot="5400000">
            <a:off x="6477350" y="2462225"/>
            <a:ext cx="5114400" cy="219000"/>
          </a:xfrm>
          <a:prstGeom prst="rect">
            <a:avLst/>
          </a:prstGeom>
          <a:solidFill>
            <a:srgbClr val="08664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18"/>
          <p:cNvSpPr/>
          <p:nvPr/>
        </p:nvSpPr>
        <p:spPr>
          <a:xfrm>
            <a:off x="4850" y="4914900"/>
            <a:ext cx="9139200" cy="219000"/>
          </a:xfrm>
          <a:prstGeom prst="rect">
            <a:avLst/>
          </a:prstGeom>
          <a:solidFill>
            <a:srgbClr val="CCB80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18"/>
          <p:cNvSpPr/>
          <p:nvPr/>
        </p:nvSpPr>
        <p:spPr>
          <a:xfrm rot="5400000">
            <a:off x="-2346000" y="2568800"/>
            <a:ext cx="4911000" cy="219000"/>
          </a:xfrm>
          <a:prstGeom prst="rect">
            <a:avLst/>
          </a:prstGeom>
          <a:solidFill>
            <a:srgbClr val="FF6E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18"/>
          <p:cNvSpPr txBox="1"/>
          <p:nvPr/>
        </p:nvSpPr>
        <p:spPr>
          <a:xfrm>
            <a:off x="1274875" y="396475"/>
            <a:ext cx="6594300" cy="219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An investment in the youth and mentorship pays massive dividends</a:t>
            </a:r>
            <a:br>
              <a:rPr b="1" lang="en" sz="25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</a:br>
            <a:r>
              <a:rPr b="1" lang="en" sz="13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(even when they are a pain in the butt)</a:t>
            </a:r>
            <a:endParaRPr b="1" sz="13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5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5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5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5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168" name="Google Shape;16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5650" y="1627063"/>
            <a:ext cx="3677799" cy="24518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unrise PDX is the region's youth climate justice advocacy organization. We're honored to share their video in support of Measure 26-218. Let's Get Moving!" id="169" name="Google Shape;169;p18" title="Sunrise PDX Supports Measure 26-218. Let's Get Moving.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30100" y="1349265"/>
            <a:ext cx="4300387" cy="322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Deck Templat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